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31" r:id="rId5"/>
    <p:sldMasterId id="2147483766" r:id="rId6"/>
    <p:sldMasterId id="2147483781" r:id="rId7"/>
  </p:sldMasterIdLst>
  <p:notesMasterIdLst>
    <p:notesMasterId r:id="rId21"/>
  </p:notesMasterIdLst>
  <p:handoutMasterIdLst>
    <p:handoutMasterId r:id="rId22"/>
  </p:handoutMasterIdLst>
  <p:sldIdLst>
    <p:sldId id="7233" r:id="rId8"/>
    <p:sldId id="7244" r:id="rId9"/>
    <p:sldId id="7241" r:id="rId10"/>
    <p:sldId id="264" r:id="rId11"/>
    <p:sldId id="7238" r:id="rId12"/>
    <p:sldId id="283" r:id="rId13"/>
    <p:sldId id="7245" r:id="rId14"/>
    <p:sldId id="7246" r:id="rId15"/>
    <p:sldId id="7247" r:id="rId16"/>
    <p:sldId id="7251" r:id="rId17"/>
    <p:sldId id="7249" r:id="rId18"/>
    <p:sldId id="7250" r:id="rId19"/>
    <p:sldId id="7252" r:id="rId20"/>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619" userDrawn="1">
          <p15:clr>
            <a:srgbClr val="A4A3A4"/>
          </p15:clr>
        </p15:guide>
        <p15:guide id="3" orient="horz" pos="3974" userDrawn="1">
          <p15:clr>
            <a:srgbClr val="A4A3A4"/>
          </p15:clr>
        </p15:guide>
        <p15:guide id="4" orient="horz" pos="3385" userDrawn="1">
          <p15:clr>
            <a:srgbClr val="A4A3A4"/>
          </p15:clr>
        </p15:guide>
        <p15:guide id="5" orient="horz" pos="3113" userDrawn="1">
          <p15:clr>
            <a:srgbClr val="A4A3A4"/>
          </p15:clr>
        </p15:guide>
        <p15:guide id="6" orient="horz" pos="1026" userDrawn="1">
          <p15:clr>
            <a:srgbClr val="A4A3A4"/>
          </p15:clr>
        </p15:guide>
        <p15:guide id="7" pos="892" userDrawn="1">
          <p15:clr>
            <a:srgbClr val="A4A3A4"/>
          </p15:clr>
        </p15:guide>
        <p15:guide id="8" pos="1164" userDrawn="1">
          <p15:clr>
            <a:srgbClr val="A4A3A4"/>
          </p15:clr>
        </p15:guide>
        <p15:guide id="9" pos="7061" userDrawn="1">
          <p15:clr>
            <a:srgbClr val="A4A3A4"/>
          </p15:clr>
        </p15:guide>
        <p15:guide id="10" pos="6788" userDrawn="1">
          <p15:clr>
            <a:srgbClr val="A4A3A4"/>
          </p15:clr>
        </p15:guide>
        <p15:guide id="11" orient="horz" pos="1389" userDrawn="1">
          <p15:clr>
            <a:srgbClr val="A4A3A4"/>
          </p15:clr>
        </p15:guide>
        <p15:guide id="12" orient="horz" pos="245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pe Julia" initials="PJ" lastIdx="5" clrIdx="0">
    <p:extLst>
      <p:ext uri="{19B8F6BF-5375-455C-9EA6-DF929625EA0E}">
        <p15:presenceInfo xmlns:p15="http://schemas.microsoft.com/office/powerpoint/2012/main" userId="S-1-5-21-3733392689-3167958913-2010226012-67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BFBFBF"/>
    <a:srgbClr val="D1E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73" autoAdjust="0"/>
    <p:restoredTop sz="93873" autoAdjust="0"/>
  </p:normalViewPr>
  <p:slideViewPr>
    <p:cSldViewPr showGuides="1">
      <p:cViewPr varScale="1">
        <p:scale>
          <a:sx n="98" d="100"/>
          <a:sy n="98" d="100"/>
        </p:scale>
        <p:origin x="688" y="200"/>
      </p:cViewPr>
      <p:guideLst>
        <p:guide orient="horz" pos="1275"/>
        <p:guide pos="619"/>
        <p:guide orient="horz" pos="3974"/>
        <p:guide orient="horz" pos="3385"/>
        <p:guide orient="horz" pos="3113"/>
        <p:guide orient="horz" pos="1026"/>
        <p:guide pos="892"/>
        <p:guide pos="1164"/>
        <p:guide pos="7061"/>
        <p:guide pos="6788"/>
        <p:guide orient="horz" pos="1389"/>
        <p:guide orient="horz" pos="2455"/>
      </p:guideLst>
    </p:cSldViewPr>
  </p:slideViewPr>
  <p:notesTextViewPr>
    <p:cViewPr>
      <p:scale>
        <a:sx n="125" d="100"/>
        <a:sy n="125" d="100"/>
      </p:scale>
      <p:origin x="0" y="0"/>
    </p:cViewPr>
  </p:notesTextViewPr>
  <p:sorterViewPr>
    <p:cViewPr varScale="1">
      <p:scale>
        <a:sx n="1" d="1"/>
        <a:sy n="1" d="1"/>
      </p:scale>
      <p:origin x="0" y="-552"/>
    </p:cViewPr>
  </p:sorterViewPr>
  <p:notesViewPr>
    <p:cSldViewPr>
      <p:cViewPr varScale="1">
        <p:scale>
          <a:sx n="69" d="100"/>
          <a:sy n="69" d="100"/>
        </p:scale>
        <p:origin x="3019"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547" cy="497842"/>
          </a:xfrm>
          <a:prstGeom prst="rect">
            <a:avLst/>
          </a:prstGeom>
        </p:spPr>
        <p:txBody>
          <a:bodyPr vert="horz" lIns="91870" tIns="45935" rIns="91870" bIns="45935" rtlCol="0"/>
          <a:lstStyle>
            <a:lvl1pPr algn="l">
              <a:defRPr sz="1200"/>
            </a:lvl1pPr>
          </a:lstStyle>
          <a:p>
            <a:endParaRPr lang="en-GB"/>
          </a:p>
        </p:txBody>
      </p:sp>
      <p:sp>
        <p:nvSpPr>
          <p:cNvPr id="3" name="Date Placeholder 2"/>
          <p:cNvSpPr>
            <a:spLocks noGrp="1"/>
          </p:cNvSpPr>
          <p:nvPr>
            <p:ph type="dt" sz="quarter" idx="1"/>
          </p:nvPr>
        </p:nvSpPr>
        <p:spPr>
          <a:xfrm>
            <a:off x="3883852" y="0"/>
            <a:ext cx="2972547" cy="497842"/>
          </a:xfrm>
          <a:prstGeom prst="rect">
            <a:avLst/>
          </a:prstGeom>
        </p:spPr>
        <p:txBody>
          <a:bodyPr vert="horz" lIns="91870" tIns="45935" rIns="91870" bIns="45935" rtlCol="0"/>
          <a:lstStyle>
            <a:lvl1pPr algn="r">
              <a:defRPr sz="1200"/>
            </a:lvl1pPr>
          </a:lstStyle>
          <a:p>
            <a:fld id="{D50BAE07-CAE5-4120-89D5-7EF4180CDC1D}" type="datetimeFigureOut">
              <a:rPr lang="en-GB" smtClean="0"/>
              <a:t>29/11/2020</a:t>
            </a:fld>
            <a:endParaRPr lang="en-GB"/>
          </a:p>
        </p:txBody>
      </p:sp>
      <p:sp>
        <p:nvSpPr>
          <p:cNvPr id="5" name="Slide Number Placeholder 4"/>
          <p:cNvSpPr>
            <a:spLocks noGrp="1"/>
          </p:cNvSpPr>
          <p:nvPr>
            <p:ph type="sldNum" sz="quarter" idx="3"/>
          </p:nvPr>
        </p:nvSpPr>
        <p:spPr>
          <a:xfrm>
            <a:off x="3883852" y="9447846"/>
            <a:ext cx="2972547" cy="497842"/>
          </a:xfrm>
          <a:prstGeom prst="rect">
            <a:avLst/>
          </a:prstGeom>
        </p:spPr>
        <p:txBody>
          <a:bodyPr vert="horz" lIns="91870" tIns="45935" rIns="91870" bIns="45935" rtlCol="0" anchor="b"/>
          <a:lstStyle>
            <a:lvl1pPr algn="r">
              <a:defRPr sz="1200"/>
            </a:lvl1pPr>
          </a:lstStyle>
          <a:p>
            <a:fld id="{2D6A8591-4823-4B05-9680-347AA3836848}" type="slidenum">
              <a:rPr lang="en-GB" smtClean="0"/>
              <a:t>‹#›</a:t>
            </a:fld>
            <a:endParaRPr lang="en-GB"/>
          </a:p>
        </p:txBody>
      </p:sp>
      <p:sp>
        <p:nvSpPr>
          <p:cNvPr id="6" name="Footer Placeholder 5"/>
          <p:cNvSpPr>
            <a:spLocks noGrp="1"/>
          </p:cNvSpPr>
          <p:nvPr>
            <p:ph type="ftr" sz="quarter" idx="2"/>
          </p:nvPr>
        </p:nvSpPr>
        <p:spPr>
          <a:xfrm>
            <a:off x="0" y="9447846"/>
            <a:ext cx="2972547" cy="497842"/>
          </a:xfrm>
          <a:prstGeom prst="rect">
            <a:avLst/>
          </a:prstGeom>
        </p:spPr>
        <p:txBody>
          <a:bodyPr vert="horz" lIns="91870" tIns="45935" rIns="91870" bIns="45935" rtlCol="0" anchor="b"/>
          <a:lstStyle>
            <a:lvl1pPr algn="l">
              <a:defRPr sz="1200"/>
            </a:lvl1pPr>
          </a:lstStyle>
          <a:p>
            <a:endParaRPr lang="en-GB"/>
          </a:p>
        </p:txBody>
      </p:sp>
    </p:spTree>
    <p:extLst>
      <p:ext uri="{BB962C8B-B14F-4D97-AF65-F5344CB8AC3E}">
        <p14:creationId xmlns:p14="http://schemas.microsoft.com/office/powerpoint/2010/main" val="2858991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870" tIns="45935" rIns="91870" bIns="45935" rtlCol="0"/>
          <a:lstStyle>
            <a:lvl1pPr algn="l">
              <a:defRPr sz="1200"/>
            </a:lvl1pPr>
          </a:lstStyle>
          <a:p>
            <a:endParaRPr lang="en-GB"/>
          </a:p>
        </p:txBody>
      </p:sp>
      <p:sp>
        <p:nvSpPr>
          <p:cNvPr id="3" name="Date Placeholder 2"/>
          <p:cNvSpPr>
            <a:spLocks noGrp="1"/>
          </p:cNvSpPr>
          <p:nvPr>
            <p:ph type="dt" idx="1"/>
          </p:nvPr>
        </p:nvSpPr>
        <p:spPr>
          <a:xfrm>
            <a:off x="3884614" y="0"/>
            <a:ext cx="2971800" cy="499012"/>
          </a:xfrm>
          <a:prstGeom prst="rect">
            <a:avLst/>
          </a:prstGeom>
        </p:spPr>
        <p:txBody>
          <a:bodyPr vert="horz" lIns="91870" tIns="45935" rIns="91870" bIns="45935" rtlCol="0"/>
          <a:lstStyle>
            <a:lvl1pPr algn="r">
              <a:defRPr sz="1200"/>
            </a:lvl1pPr>
          </a:lstStyle>
          <a:p>
            <a:fld id="{9FB38D07-1A67-4FF4-AA32-EDDACCA822EE}" type="datetimeFigureOut">
              <a:rPr lang="en-GB" smtClean="0"/>
              <a:t>29/11/2020</a:t>
            </a:fld>
            <a:endParaRPr lang="en-GB"/>
          </a:p>
        </p:txBody>
      </p:sp>
      <p:sp>
        <p:nvSpPr>
          <p:cNvPr id="4" name="Slide Image Placeholder 3"/>
          <p:cNvSpPr>
            <a:spLocks noGrp="1" noRot="1" noChangeAspect="1"/>
          </p:cNvSpPr>
          <p:nvPr>
            <p:ph type="sldImg" idx="2"/>
          </p:nvPr>
        </p:nvSpPr>
        <p:spPr>
          <a:xfrm>
            <a:off x="446088" y="1244600"/>
            <a:ext cx="5965825" cy="3355975"/>
          </a:xfrm>
          <a:prstGeom prst="rect">
            <a:avLst/>
          </a:prstGeom>
          <a:noFill/>
          <a:ln w="12700">
            <a:solidFill>
              <a:prstClr val="black"/>
            </a:solidFill>
          </a:ln>
        </p:spPr>
        <p:txBody>
          <a:bodyPr vert="horz" lIns="91870" tIns="45935" rIns="91870" bIns="45935" rtlCol="0" anchor="ctr"/>
          <a:lstStyle/>
          <a:p>
            <a:endParaRPr lang="en-GB"/>
          </a:p>
        </p:txBody>
      </p:sp>
      <p:sp>
        <p:nvSpPr>
          <p:cNvPr id="5" name="Notes Placeholder 4"/>
          <p:cNvSpPr>
            <a:spLocks noGrp="1"/>
          </p:cNvSpPr>
          <p:nvPr>
            <p:ph type="body" sz="quarter" idx="3"/>
          </p:nvPr>
        </p:nvSpPr>
        <p:spPr>
          <a:xfrm>
            <a:off x="685801" y="4786362"/>
            <a:ext cx="5486400" cy="3916115"/>
          </a:xfrm>
          <a:prstGeom prst="rect">
            <a:avLst/>
          </a:prstGeom>
        </p:spPr>
        <p:txBody>
          <a:bodyPr vert="horz" lIns="91870" tIns="45935" rIns="91870" bIns="4593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9"/>
            <a:ext cx="2971800" cy="499011"/>
          </a:xfrm>
          <a:prstGeom prst="rect">
            <a:avLst/>
          </a:prstGeom>
        </p:spPr>
        <p:txBody>
          <a:bodyPr vert="horz" lIns="91870" tIns="45935" rIns="91870" bIns="45935"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9446679"/>
            <a:ext cx="2971800" cy="499011"/>
          </a:xfrm>
          <a:prstGeom prst="rect">
            <a:avLst/>
          </a:prstGeom>
        </p:spPr>
        <p:txBody>
          <a:bodyPr vert="horz" lIns="91870" tIns="45935" rIns="91870" bIns="45935" rtlCol="0" anchor="b"/>
          <a:lstStyle>
            <a:lvl1pPr algn="r">
              <a:defRPr sz="1200"/>
            </a:lvl1pPr>
          </a:lstStyle>
          <a:p>
            <a:fld id="{52DB5AC1-3035-4E97-A6C7-5F90F871654B}" type="slidenum">
              <a:rPr lang="en-GB" smtClean="0"/>
              <a:t>‹#›</a:t>
            </a:fld>
            <a:endParaRPr lang="en-GB"/>
          </a:p>
        </p:txBody>
      </p:sp>
    </p:spTree>
    <p:extLst>
      <p:ext uri="{BB962C8B-B14F-4D97-AF65-F5344CB8AC3E}">
        <p14:creationId xmlns:p14="http://schemas.microsoft.com/office/powerpoint/2010/main" val="2211653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F0029-2424-489D-9638-082D22846730}" type="slidenum">
              <a:rPr lang="en-US" smtClean="0"/>
              <a:t>4</a:t>
            </a:fld>
            <a:endParaRPr lang="en-US" dirty="0"/>
          </a:p>
        </p:txBody>
      </p:sp>
    </p:spTree>
    <p:extLst>
      <p:ext uri="{BB962C8B-B14F-4D97-AF65-F5344CB8AC3E}">
        <p14:creationId xmlns:p14="http://schemas.microsoft.com/office/powerpoint/2010/main" val="4222954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34AF0029-2424-489D-9638-082D22846730}" type="slidenum">
              <a:rPr lang="en-US">
                <a:solidFill>
                  <a:prstClr val="black"/>
                </a:solidFill>
                <a:latin typeface="Arial" panose="020B0604020202020204"/>
              </a:rPr>
              <a:pPr defTabSz="931774">
                <a:defRPr/>
              </a:pPr>
              <a:t>6</a:t>
            </a:fld>
            <a:endParaRPr lang="en-US" dirty="0">
              <a:solidFill>
                <a:prstClr val="black"/>
              </a:solidFill>
              <a:latin typeface="Arial" panose="020B0604020202020204"/>
            </a:endParaRPr>
          </a:p>
        </p:txBody>
      </p:sp>
    </p:spTree>
    <p:extLst>
      <p:ext uri="{BB962C8B-B14F-4D97-AF65-F5344CB8AC3E}">
        <p14:creationId xmlns:p14="http://schemas.microsoft.com/office/powerpoint/2010/main" val="3546817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DB5AC1-3035-4E97-A6C7-5F90F871654B}" type="slidenum">
              <a:rPr lang="en-GB" smtClean="0"/>
              <a:t>7</a:t>
            </a:fld>
            <a:endParaRPr lang="en-GB"/>
          </a:p>
        </p:txBody>
      </p:sp>
    </p:spTree>
    <p:extLst>
      <p:ext uri="{BB962C8B-B14F-4D97-AF65-F5344CB8AC3E}">
        <p14:creationId xmlns:p14="http://schemas.microsoft.com/office/powerpoint/2010/main" val="2938550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DB5AC1-3035-4E97-A6C7-5F90F871654B}" type="slidenum">
              <a:rPr lang="en-GB" smtClean="0"/>
              <a:t>10</a:t>
            </a:fld>
            <a:endParaRPr lang="en-GB"/>
          </a:p>
        </p:txBody>
      </p:sp>
    </p:spTree>
    <p:extLst>
      <p:ext uri="{BB962C8B-B14F-4D97-AF65-F5344CB8AC3E}">
        <p14:creationId xmlns:p14="http://schemas.microsoft.com/office/powerpoint/2010/main" val="156647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6425" lvl="2" indent="-342900"/>
            <a:endParaRPr lang="en-US" dirty="0"/>
          </a:p>
          <a:p>
            <a:endParaRPr lang="en-US" dirty="0"/>
          </a:p>
        </p:txBody>
      </p:sp>
      <p:sp>
        <p:nvSpPr>
          <p:cNvPr id="4" name="Slide Number Placeholder 3"/>
          <p:cNvSpPr>
            <a:spLocks noGrp="1"/>
          </p:cNvSpPr>
          <p:nvPr>
            <p:ph type="sldNum" sz="quarter" idx="10"/>
          </p:nvPr>
        </p:nvSpPr>
        <p:spPr/>
        <p:txBody>
          <a:bodyPr/>
          <a:lstStyle/>
          <a:p>
            <a:pPr defTabSz="931774">
              <a:defRPr/>
            </a:pPr>
            <a:fld id="{34AF0029-2424-489D-9638-082D22846730}" type="slidenum">
              <a:rPr lang="en-US">
                <a:solidFill>
                  <a:prstClr val="black"/>
                </a:solidFill>
                <a:latin typeface="Arial" panose="020B0604020202020204"/>
              </a:rPr>
              <a:pPr defTabSz="931774">
                <a:defRPr/>
              </a:pPr>
              <a:t>11</a:t>
            </a:fld>
            <a:endParaRPr lang="en-US" dirty="0">
              <a:solidFill>
                <a:prstClr val="black"/>
              </a:solidFill>
              <a:latin typeface="Arial" panose="020B0604020202020204"/>
            </a:endParaRPr>
          </a:p>
        </p:txBody>
      </p:sp>
    </p:spTree>
    <p:extLst>
      <p:ext uri="{BB962C8B-B14F-4D97-AF65-F5344CB8AC3E}">
        <p14:creationId xmlns:p14="http://schemas.microsoft.com/office/powerpoint/2010/main" val="37665327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A91B586-6B4A-46F9-9ADF-F093B119D3DC}"/>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1"/>
                </a:solidFill>
              </a:defRPr>
            </a:lvl1pPr>
          </a:lstStyle>
          <a:p>
            <a:pPr lvl="0"/>
            <a:r>
              <a:rPr lang="en-US"/>
              <a:t>Click to edit Master text styles</a:t>
            </a:r>
          </a:p>
        </p:txBody>
      </p:sp>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2" y="2692312"/>
            <a:ext cx="8208963" cy="644004"/>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5" name="Picture 4">
            <a:extLst>
              <a:ext uri="{FF2B5EF4-FFF2-40B4-BE49-F238E27FC236}">
                <a16:creationId xmlns:a16="http://schemas.microsoft.com/office/drawing/2014/main" id="{A085763D-2FE7-4604-94E9-660B8AADEE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6181" y="6021650"/>
            <a:ext cx="1865201" cy="575999"/>
          </a:xfrm>
          <a:prstGeom prst="rect">
            <a:avLst/>
          </a:prstGeom>
        </p:spPr>
      </p:pic>
    </p:spTree>
    <p:extLst>
      <p:ext uri="{BB962C8B-B14F-4D97-AF65-F5344CB8AC3E}">
        <p14:creationId xmlns:p14="http://schemas.microsoft.com/office/powerpoint/2010/main" val="2263516590"/>
      </p:ext>
    </p:extLst>
  </p:cSld>
  <p:clrMapOvr>
    <a:masterClrMapping/>
  </p:clrMapOvr>
  <p:extLst>
    <p:ext uri="{DCECCB84-F9BA-43D5-87BE-67443E8EF086}">
      <p15:sldGuideLst xmlns:p15="http://schemas.microsoft.com/office/powerpoint/2012/main">
        <p15:guide id="1" pos="1980" userDrawn="1">
          <p15:clr>
            <a:srgbClr val="FBAE40"/>
          </p15:clr>
        </p15:guide>
        <p15:guide id="2" pos="193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hasCustomPrompt="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Footnotes go here</a:t>
            </a:r>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1153024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hasCustomPrompt="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Footnotes go here</a:t>
            </a:r>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3032777325"/>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hasCustomPrompt="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Footnotes go here</a:t>
            </a:r>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137269074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hasCustomPrompt="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Footnotes go here</a:t>
            </a:r>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102228301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UE/TITL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7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UE/TITLE/SUBHEAD/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81100" y="2438399"/>
            <a:ext cx="10507061" cy="392459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876299" y="1866900"/>
            <a:ext cx="10811861" cy="470783"/>
          </a:xfrm>
        </p:spPr>
        <p:txBody>
          <a:bodyPr>
            <a:noAutofit/>
          </a:bodyPr>
          <a:lstStyle>
            <a:lvl1pPr marL="0" indent="0">
              <a:buNone/>
              <a:defRPr sz="2100"/>
            </a:lvl1pPr>
          </a:lstStyle>
          <a:p>
            <a:pPr lvl="0"/>
            <a:r>
              <a:rPr lang="en-US" dirty="0"/>
              <a:t>Edit Master text styles</a:t>
            </a:r>
          </a:p>
        </p:txBody>
      </p:sp>
    </p:spTree>
    <p:extLst>
      <p:ext uri="{BB962C8B-B14F-4D97-AF65-F5344CB8AC3E}">
        <p14:creationId xmlns:p14="http://schemas.microsoft.com/office/powerpoint/2010/main" val="210791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A91B586-6B4A-46F9-9ADF-F093B119D3DC}"/>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1"/>
                </a:solidFill>
              </a:defRPr>
            </a:lvl1pPr>
          </a:lstStyle>
          <a:p>
            <a:pPr lvl="0"/>
            <a:r>
              <a:rPr lang="en-US"/>
              <a:t>Click to edit Master text styles</a:t>
            </a:r>
          </a:p>
        </p:txBody>
      </p:sp>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2" y="2692312"/>
            <a:ext cx="8208963" cy="644004"/>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186595211"/>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A">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2" y="2692312"/>
            <a:ext cx="8208963" cy="644004"/>
          </a:xfrm>
        </p:spPr>
        <p:txBody>
          <a:bodyPr anchor="b"/>
          <a:lstStyle>
            <a:lvl1pPr algn="l">
              <a:defRPr sz="36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0A720152-D184-43B1-90F7-F8F8F4D73A39}"/>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90329528"/>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B">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2"/>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BFF2598E-FA29-4CA6-A2F2-FD8D4CAF693D}"/>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51545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12">
            <a:extLst>
              <a:ext uri="{FF2B5EF4-FFF2-40B4-BE49-F238E27FC236}">
                <a16:creationId xmlns:a16="http://schemas.microsoft.com/office/drawing/2014/main" id="{547535BF-4F93-494B-860B-6EABE853D841}"/>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465915434"/>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2" y="2692312"/>
            <a:ext cx="8208963" cy="644004"/>
          </a:xfrm>
        </p:spPr>
        <p:txBody>
          <a:bodyPr anchor="b"/>
          <a:lstStyle>
            <a:lvl1pPr algn="l">
              <a:defRPr sz="36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0A720152-D184-43B1-90F7-F8F8F4D73A39}"/>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2"/>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E85DF5B6-254B-4F12-9EC1-ACEC3D31B8F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6181" y="6021650"/>
            <a:ext cx="1865201" cy="576000"/>
          </a:xfrm>
          <a:prstGeom prst="rect">
            <a:avLst/>
          </a:prstGeom>
        </p:spPr>
      </p:pic>
    </p:spTree>
    <p:extLst>
      <p:ext uri="{BB962C8B-B14F-4D97-AF65-F5344CB8AC3E}">
        <p14:creationId xmlns:p14="http://schemas.microsoft.com/office/powerpoint/2010/main" val="341727820"/>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BFF2598E-FA29-4CA6-A2F2-FD8D4CAF693D}"/>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859036064"/>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373874"/>
            <a:ext cx="8640000" cy="299295"/>
          </a:xfrm>
        </p:spPr>
        <p:txBody>
          <a:bodyPr anchor="b" anchorCtr="0"/>
          <a:lstStyle>
            <a:lvl1pPr>
              <a:lnSpc>
                <a:spcPct val="100000"/>
              </a:lnSpc>
              <a:spcBef>
                <a:spcPts val="0"/>
              </a:spcBef>
              <a:spcAft>
                <a:spcPts val="0"/>
              </a:spcAft>
              <a:defRPr sz="1000" b="0">
                <a:solidFill>
                  <a:schemeClr val="tx1"/>
                </a:solidFill>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Tree>
    <p:extLst>
      <p:ext uri="{BB962C8B-B14F-4D97-AF65-F5344CB8AC3E}">
        <p14:creationId xmlns:p14="http://schemas.microsoft.com/office/powerpoint/2010/main" val="2763092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1200-845B-4A2D-BF35-C9CCB78CA5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F497A8-37DB-4874-8C42-A1C2ADBEC230}"/>
              </a:ext>
            </a:extLst>
          </p:cNvPr>
          <p:cNvSpPr>
            <a:spLocks noGrp="1"/>
          </p:cNvSpPr>
          <p:nvPr>
            <p:ph sz="half" idx="1"/>
          </p:nvPr>
        </p:nvSpPr>
        <p:spPr>
          <a:xfrm>
            <a:off x="911423" y="1124744"/>
            <a:ext cx="5112000" cy="205362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D566F5A2-CDC8-4EA6-BEBE-CBCDF36B9DAC}"/>
              </a:ext>
            </a:extLst>
          </p:cNvPr>
          <p:cNvSpPr>
            <a:spLocks noGrp="1"/>
          </p:cNvSpPr>
          <p:nvPr>
            <p:ph sz="half" idx="2"/>
          </p:nvPr>
        </p:nvSpPr>
        <p:spPr>
          <a:xfrm>
            <a:off x="6168008" y="1124744"/>
            <a:ext cx="5112000" cy="205362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A96356A5-0EF3-4E46-9F02-8AE4F74B6915}"/>
              </a:ext>
            </a:extLst>
          </p:cNvPr>
          <p:cNvSpPr>
            <a:spLocks noGrp="1"/>
          </p:cNvSpPr>
          <p:nvPr>
            <p:ph type="sldNum" sz="quarter" idx="10"/>
          </p:nvPr>
        </p:nvSpPr>
        <p:spPr/>
        <p:txBody>
          <a:bodyPr>
            <a:spAutoFit/>
          </a:bodyPr>
          <a:lstStyle>
            <a:lvl1pPr>
              <a:defRPr sz="1000"/>
            </a:lvl1p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3203899C-AD5C-4E1F-99C1-B07F155732E6}"/>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444968045"/>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guide id="3" pos="393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396-0861-4BF4-A249-FD38DCE7688F}"/>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1C0978BB-6864-4169-A3D9-7F04902CB1E3}"/>
              </a:ext>
            </a:extLst>
          </p:cNvPr>
          <p:cNvSpPr>
            <a:spLocks noGrp="1"/>
          </p:cNvSpPr>
          <p:nvPr>
            <p:ph type="sldNum" sz="quarter" idx="10"/>
          </p:nvPr>
        </p:nvSpPr>
        <p:spPr/>
        <p:txBody>
          <a:bodyPr/>
          <a:lstStyle/>
          <a:p>
            <a:fld id="{FB5A7680-C98F-48D3-BDB3-505B6D0EDAF6}" type="slidenum">
              <a:rPr lang="en-GB" smtClean="0"/>
              <a:pPr/>
              <a:t>‹#›</a:t>
            </a:fld>
            <a:endParaRPr lang="en-GB" dirty="0"/>
          </a:p>
        </p:txBody>
      </p:sp>
      <p:sp>
        <p:nvSpPr>
          <p:cNvPr id="6" name="Text Placeholder 5">
            <a:extLst>
              <a:ext uri="{FF2B5EF4-FFF2-40B4-BE49-F238E27FC236}">
                <a16:creationId xmlns:a16="http://schemas.microsoft.com/office/drawing/2014/main" id="{E4B4A5AC-555E-4003-8B81-7C6F44B91210}"/>
              </a:ext>
            </a:extLst>
          </p:cNvPr>
          <p:cNvSpPr>
            <a:spLocks noGrp="1"/>
          </p:cNvSpPr>
          <p:nvPr>
            <p:ph type="body" sz="quarter" idx="11"/>
          </p:nvPr>
        </p:nvSpPr>
        <p:spPr>
          <a:xfrm>
            <a:off x="911225" y="6373874"/>
            <a:ext cx="8640000" cy="299295"/>
          </a:xfrm>
        </p:spPr>
        <p:txBody>
          <a:bodyPr anchor="b" anchorCtr="0"/>
          <a:lstStyle>
            <a:lvl1pPr>
              <a:lnSpc>
                <a:spcPct val="100000"/>
              </a:lnSpc>
              <a:spcBef>
                <a:spcPts val="0"/>
              </a:spcBef>
              <a:spcAft>
                <a:spcPts val="0"/>
              </a:spcAft>
              <a:defRPr sz="1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321777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B42CC-3A08-4D29-8058-04265968DF7D}"/>
              </a:ext>
            </a:extLst>
          </p:cNvPr>
          <p:cNvSpPr>
            <a:spLocks noGrp="1"/>
          </p:cNvSpPr>
          <p:nvPr>
            <p:ph type="sldNum" sz="quarter" idx="12"/>
          </p:nvPr>
        </p:nvSpPr>
        <p:spPr/>
        <p:txBody>
          <a:bodyPr/>
          <a:lstStyle/>
          <a:p>
            <a:fld id="{FB5A7680-C98F-48D3-BDB3-505B6D0EDAF6}" type="slidenum">
              <a:rPr lang="en-GB" smtClean="0"/>
              <a:pPr/>
              <a:t>‹#›</a:t>
            </a:fld>
            <a:endParaRPr lang="en-GB"/>
          </a:p>
        </p:txBody>
      </p:sp>
      <p:sp>
        <p:nvSpPr>
          <p:cNvPr id="4" name="Text Placeholder 5">
            <a:extLst>
              <a:ext uri="{FF2B5EF4-FFF2-40B4-BE49-F238E27FC236}">
                <a16:creationId xmlns:a16="http://schemas.microsoft.com/office/drawing/2014/main" id="{9E079C3A-6146-4242-A270-83DD04A7A789}"/>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23358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Divider C">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547535BF-4F93-494B-860B-6EABE853D841}"/>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52706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ection Divider B">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BFF2598E-FA29-4CA6-A2F2-FD8D4CAF693D}"/>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20364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373874"/>
            <a:ext cx="8640000" cy="299295"/>
          </a:xfrm>
        </p:spPr>
        <p:txBody>
          <a:bodyPr anchor="b" anchorCtr="0"/>
          <a:lstStyle>
            <a:lvl1pPr>
              <a:lnSpc>
                <a:spcPct val="100000"/>
              </a:lnSpc>
              <a:spcBef>
                <a:spcPts val="0"/>
              </a:spcBef>
              <a:spcAft>
                <a:spcPts val="0"/>
              </a:spcAft>
              <a:defRPr sz="1000" b="0">
                <a:solidFill>
                  <a:schemeClr val="tx2"/>
                </a:solidFill>
              </a:defRPr>
            </a:lvl1pPr>
          </a:lstStyle>
          <a:p>
            <a:pPr lvl="0"/>
            <a:r>
              <a:rPr lang="en-US" dirty="0"/>
              <a:t>Click to edit Master text styles</a:t>
            </a:r>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a:prstGeom prst="rect">
            <a:avLst/>
          </a:prstGeom>
        </p:spPr>
        <p:txBody>
          <a:bodyPr/>
          <a:lstStyle/>
          <a:p>
            <a:fld id="{FB5A7680-C98F-48D3-BDB3-505B6D0EDAF6}" type="slidenum">
              <a:rPr>
                <a:solidFill>
                  <a:srgbClr val="0066B3"/>
                </a:solidFill>
              </a:rPr>
              <a:pPr/>
              <a:t>‹#›</a:t>
            </a:fld>
            <a:endParaRPr>
              <a:solidFill>
                <a:srgbClr val="0066B3"/>
              </a:solidFill>
            </a:endParaRPr>
          </a:p>
        </p:txBody>
      </p:sp>
    </p:spTree>
    <p:extLst>
      <p:ext uri="{BB962C8B-B14F-4D97-AF65-F5344CB8AC3E}">
        <p14:creationId xmlns:p14="http://schemas.microsoft.com/office/powerpoint/2010/main" val="227310925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396-0861-4BF4-A249-FD38DCE7688F}"/>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1C0978BB-6864-4169-A3D9-7F04902CB1E3}"/>
              </a:ext>
            </a:extLst>
          </p:cNvPr>
          <p:cNvSpPr>
            <a:spLocks noGrp="1"/>
          </p:cNvSpPr>
          <p:nvPr>
            <p:ph type="sldNum" sz="quarter" idx="10"/>
          </p:nvPr>
        </p:nvSpPr>
        <p:spPr/>
        <p:txBody>
          <a:bodyPr/>
          <a:lstStyle/>
          <a:p>
            <a:fld id="{FB5A7680-C98F-48D3-BDB3-505B6D0EDAF6}" type="slidenum">
              <a:rPr lang="en-GB" smtClean="0"/>
              <a:pPr/>
              <a:t>‹#›</a:t>
            </a:fld>
            <a:endParaRPr lang="en-GB" dirty="0"/>
          </a:p>
        </p:txBody>
      </p:sp>
      <p:sp>
        <p:nvSpPr>
          <p:cNvPr id="6" name="Text Placeholder 5">
            <a:extLst>
              <a:ext uri="{FF2B5EF4-FFF2-40B4-BE49-F238E27FC236}">
                <a16:creationId xmlns:a16="http://schemas.microsoft.com/office/drawing/2014/main" id="{E4B4A5AC-555E-4003-8B81-7C6F44B91210}"/>
              </a:ext>
            </a:extLst>
          </p:cNvPr>
          <p:cNvSpPr>
            <a:spLocks noGrp="1"/>
          </p:cNvSpPr>
          <p:nvPr>
            <p:ph type="body" sz="quarter" idx="11" hasCustomPrompt="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Footnotes go here</a:t>
            </a:r>
          </a:p>
        </p:txBody>
      </p:sp>
      <p:sp>
        <p:nvSpPr>
          <p:cNvPr id="5" name="Text Placeholder 5">
            <a:extLst>
              <a:ext uri="{FF2B5EF4-FFF2-40B4-BE49-F238E27FC236}">
                <a16:creationId xmlns:a16="http://schemas.microsoft.com/office/drawing/2014/main" id="{FC9CDE22-26A4-4B61-8D9F-76BDBABD6480}"/>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4288650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396-0861-4BF4-A249-FD38DCE7688F}"/>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1C0978BB-6864-4169-A3D9-7F04902CB1E3}"/>
              </a:ext>
            </a:extLst>
          </p:cNvPr>
          <p:cNvSpPr>
            <a:spLocks noGrp="1"/>
          </p:cNvSpPr>
          <p:nvPr>
            <p:ph type="sldNum" sz="quarter" idx="10"/>
          </p:nvPr>
        </p:nvSpPr>
        <p:spPr/>
        <p:txBody>
          <a:bodyPr/>
          <a:lstStyle/>
          <a:p>
            <a:fld id="{FB5A7680-C98F-48D3-BDB3-505B6D0EDAF6}" type="slidenum">
              <a:rPr lang="en-GB" smtClean="0"/>
              <a:pPr/>
              <a:t>‹#›</a:t>
            </a:fld>
            <a:endParaRPr lang="en-GB" dirty="0"/>
          </a:p>
        </p:txBody>
      </p:sp>
      <p:sp>
        <p:nvSpPr>
          <p:cNvPr id="6" name="Text Placeholder 5">
            <a:extLst>
              <a:ext uri="{FF2B5EF4-FFF2-40B4-BE49-F238E27FC236}">
                <a16:creationId xmlns:a16="http://schemas.microsoft.com/office/drawing/2014/main" id="{E4B4A5AC-555E-4003-8B81-7C6F44B91210}"/>
              </a:ext>
            </a:extLst>
          </p:cNvPr>
          <p:cNvSpPr>
            <a:spLocks noGrp="1"/>
          </p:cNvSpPr>
          <p:nvPr>
            <p:ph type="body" sz="quarter" idx="11" hasCustomPrompt="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Footnotes go here</a:t>
            </a:r>
          </a:p>
        </p:txBody>
      </p:sp>
      <p:sp>
        <p:nvSpPr>
          <p:cNvPr id="5" name="Text Placeholder 5">
            <a:extLst>
              <a:ext uri="{FF2B5EF4-FFF2-40B4-BE49-F238E27FC236}">
                <a16:creationId xmlns:a16="http://schemas.microsoft.com/office/drawing/2014/main" id="{FC9CDE22-26A4-4B61-8D9F-76BDBABD6480}"/>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1628438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BFF2598E-FA29-4CA6-A2F2-FD8D4CAF693D}"/>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2"/>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ED4B2E13-A3B6-4E14-A8E7-44B6FB449F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6181" y="6021650"/>
            <a:ext cx="1865201" cy="576000"/>
          </a:xfrm>
          <a:prstGeom prst="rect">
            <a:avLst/>
          </a:prstGeom>
        </p:spPr>
      </p:pic>
    </p:spTree>
    <p:extLst>
      <p:ext uri="{BB962C8B-B14F-4D97-AF65-F5344CB8AC3E}">
        <p14:creationId xmlns:p14="http://schemas.microsoft.com/office/powerpoint/2010/main" val="731491927"/>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Holding slide">
    <p:bg>
      <p:bgPr>
        <a:gradFill flip="none" rotWithShape="1">
          <a:gsLst>
            <a:gs pos="100000">
              <a:srgbClr val="5E6265"/>
            </a:gs>
            <a:gs pos="0">
              <a:srgbClr val="363B3F"/>
            </a:gs>
          </a:gsLst>
          <a:lin ang="18900000" scaled="1"/>
          <a:tileRect/>
        </a:gradFill>
        <a:effectLst/>
      </p:bgPr>
    </p:bg>
    <p:spTree>
      <p:nvGrpSpPr>
        <p:cNvPr id="1" name=""/>
        <p:cNvGrpSpPr/>
        <p:nvPr/>
      </p:nvGrpSpPr>
      <p:grpSpPr>
        <a:xfrm>
          <a:off x="0" y="0"/>
          <a:ext cx="0" cy="0"/>
          <a:chOff x="0" y="0"/>
          <a:chExt cx="0" cy="0"/>
        </a:xfrm>
      </p:grpSpPr>
      <p:sp>
        <p:nvSpPr>
          <p:cNvPr id="9" name="Rectangle 8"/>
          <p:cNvSpPr/>
          <p:nvPr userDrawn="1"/>
        </p:nvSpPr>
        <p:spPr>
          <a:xfrm>
            <a:off x="0" y="5154386"/>
            <a:ext cx="12192000" cy="1703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34829B59-853C-433D-93E0-3D5BFEF6286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547860" y="5622036"/>
            <a:ext cx="2396490" cy="840276"/>
          </a:xfrm>
          <a:prstGeom prst="rect">
            <a:avLst/>
          </a:prstGeom>
        </p:spPr>
      </p:pic>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3F44E4C-44C8-4B50-8237-9E712EE9B44B}" type="slidenum">
              <a:rPr lang="en-GB" smtClean="0"/>
              <a:t>‹#›</a:t>
            </a:fld>
            <a:endParaRPr lang="en-GB"/>
          </a:p>
        </p:txBody>
      </p:sp>
      <p:pic>
        <p:nvPicPr>
          <p:cNvPr id="28" name="Picture 27" descr="A picture containing indoor&#10;&#10;Description generated with very high confidence">
            <a:extLst>
              <a:ext uri="{FF2B5EF4-FFF2-40B4-BE49-F238E27FC236}">
                <a16:creationId xmlns:a16="http://schemas.microsoft.com/office/drawing/2014/main" id="{DEB31272-3846-4D9E-9BF0-5293111690F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21516" y="0"/>
            <a:ext cx="9169400" cy="5158704"/>
          </a:xfrm>
          <a:prstGeom prst="rect">
            <a:avLst/>
          </a:prstGeom>
        </p:spPr>
      </p:pic>
      <p:sp>
        <p:nvSpPr>
          <p:cNvPr id="2" name="Title 1"/>
          <p:cNvSpPr>
            <a:spLocks noGrp="1"/>
          </p:cNvSpPr>
          <p:nvPr>
            <p:ph type="ctrTitle"/>
          </p:nvPr>
        </p:nvSpPr>
        <p:spPr>
          <a:xfrm>
            <a:off x="600364" y="643391"/>
            <a:ext cx="6276686" cy="2387600"/>
          </a:xfrm>
        </p:spPr>
        <p:txBody>
          <a:bodyPr anchor="t" anchorCtr="0"/>
          <a:lstStyle>
            <a:lvl1pPr algn="l">
              <a:defRPr sz="6000" b="1">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00364" y="3123066"/>
            <a:ext cx="5717968" cy="1655762"/>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1931276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396-0861-4BF4-A249-FD38DCE7688F}"/>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1C0978BB-6864-4169-A3D9-7F04902CB1E3}"/>
              </a:ext>
            </a:extLst>
          </p:cNvPr>
          <p:cNvSpPr>
            <a:spLocks noGrp="1"/>
          </p:cNvSpPr>
          <p:nvPr>
            <p:ph type="sldNum" sz="quarter" idx="10"/>
          </p:nvPr>
        </p:nvSpPr>
        <p:spPr/>
        <p:txBody>
          <a:bodyPr/>
          <a:lstStyle/>
          <a:p>
            <a:fld id="{FB5A7680-C98F-48D3-BDB3-505B6D0EDAF6}" type="slidenum">
              <a:rPr lang="en-GB" smtClean="0"/>
              <a:pPr/>
              <a:t>‹#›</a:t>
            </a:fld>
            <a:endParaRPr lang="en-GB" dirty="0"/>
          </a:p>
        </p:txBody>
      </p:sp>
      <p:sp>
        <p:nvSpPr>
          <p:cNvPr id="6" name="Text Placeholder 5">
            <a:extLst>
              <a:ext uri="{FF2B5EF4-FFF2-40B4-BE49-F238E27FC236}">
                <a16:creationId xmlns:a16="http://schemas.microsoft.com/office/drawing/2014/main" id="{E4B4A5AC-555E-4003-8B81-7C6F44B91210}"/>
              </a:ext>
            </a:extLst>
          </p:cNvPr>
          <p:cNvSpPr>
            <a:spLocks noGrp="1"/>
          </p:cNvSpPr>
          <p:nvPr>
            <p:ph type="body" sz="quarter" idx="11" hasCustomPrompt="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Footnotes go here</a:t>
            </a:r>
          </a:p>
        </p:txBody>
      </p:sp>
      <p:sp>
        <p:nvSpPr>
          <p:cNvPr id="5" name="Text Placeholder 5">
            <a:extLst>
              <a:ext uri="{FF2B5EF4-FFF2-40B4-BE49-F238E27FC236}">
                <a16:creationId xmlns:a16="http://schemas.microsoft.com/office/drawing/2014/main" id="{FC9CDE22-26A4-4B61-8D9F-76BDBABD6480}"/>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1689042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endParaRPr lang="en-GB" dirty="0"/>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203640963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endParaRPr lang="en-GB" dirty="0"/>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144873012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endParaRPr lang="en-GB" dirty="0"/>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327778845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endParaRPr lang="en-GB" dirty="0"/>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286064998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endParaRPr lang="en-GB" dirty="0"/>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3498248555"/>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bg2"/>
                </a:solidFill>
              </a:defRPr>
            </a:lvl1pPr>
          </a:lstStyle>
          <a:p>
            <a:endParaRPr lang="en-GB" dirty="0"/>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4DECDB25-049A-44A0-A478-F607CF3437A6}"/>
              </a:ext>
            </a:extLst>
          </p:cNvPr>
          <p:cNvSpPr>
            <a:spLocks noGrp="1"/>
          </p:cNvSpPr>
          <p:nvPr>
            <p:ph type="body" sz="quarter" idx="13" hasCustomPrompt="1"/>
          </p:nvPr>
        </p:nvSpPr>
        <p:spPr>
          <a:xfrm>
            <a:off x="911225" y="6040803"/>
            <a:ext cx="8640000" cy="268517"/>
          </a:xfrm>
        </p:spPr>
        <p:txBody>
          <a:bodyPr anchor="b" anchorCtr="0"/>
          <a:lstStyle>
            <a:lvl1pPr>
              <a:lnSpc>
                <a:spcPct val="100000"/>
              </a:lnSpc>
              <a:spcBef>
                <a:spcPts val="0"/>
              </a:spcBef>
              <a:spcAft>
                <a:spcPts val="0"/>
              </a:spcAft>
              <a:defRPr sz="800" b="0">
                <a:solidFill>
                  <a:schemeClr val="bg2"/>
                </a:solidFill>
              </a:defRPr>
            </a:lvl1pPr>
          </a:lstStyle>
          <a:p>
            <a:pPr lvl="0"/>
            <a:r>
              <a:rPr lang="en-US" dirty="0"/>
              <a:t>References go here</a:t>
            </a:r>
          </a:p>
        </p:txBody>
      </p:sp>
    </p:spTree>
    <p:extLst>
      <p:ext uri="{BB962C8B-B14F-4D97-AF65-F5344CB8AC3E}">
        <p14:creationId xmlns:p14="http://schemas.microsoft.com/office/powerpoint/2010/main" val="359092481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itle and Content MAX">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1E8F251-61C0-4181-A08E-9B881083AB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1" y="6062881"/>
            <a:ext cx="12201151" cy="806769"/>
          </a:xfrm>
          <a:prstGeom prst="rect">
            <a:avLst/>
          </a:prstGeom>
        </p:spPr>
      </p:pic>
      <p:sp>
        <p:nvSpPr>
          <p:cNvPr id="14" name="Title Placeholder 1">
            <a:extLst>
              <a:ext uri="{FF2B5EF4-FFF2-40B4-BE49-F238E27FC236}">
                <a16:creationId xmlns:a16="http://schemas.microsoft.com/office/drawing/2014/main" id="{2CD320FB-90D9-493D-9F62-E4F5678B268C}"/>
              </a:ext>
            </a:extLst>
          </p:cNvPr>
          <p:cNvSpPr>
            <a:spLocks noGrp="1"/>
          </p:cNvSpPr>
          <p:nvPr>
            <p:ph type="title"/>
          </p:nvPr>
        </p:nvSpPr>
        <p:spPr>
          <a:xfrm>
            <a:off x="609600" y="274640"/>
            <a:ext cx="10972800" cy="1143001"/>
          </a:xfrm>
          <a:prstGeom prst="rect">
            <a:avLst/>
          </a:prstGeom>
        </p:spPr>
        <p:txBody>
          <a:bodyPr vert="horz" lIns="91426" tIns="45713" rIns="91426" bIns="45713" rtlCol="0" anchor="t" anchorCtr="0">
            <a:noAutofit/>
          </a:bodyPr>
          <a:lstStyle>
            <a:lvl1pPr>
              <a:defRPr sz="3200"/>
            </a:lvl1pPr>
          </a:lstStyle>
          <a:p>
            <a:r>
              <a:rPr lang="en-US" dirty="0"/>
              <a:t>Click to edit Master title style</a:t>
            </a:r>
          </a:p>
        </p:txBody>
      </p:sp>
      <p:sp>
        <p:nvSpPr>
          <p:cNvPr id="16" name="Text Placeholder 2">
            <a:extLst>
              <a:ext uri="{FF2B5EF4-FFF2-40B4-BE49-F238E27FC236}">
                <a16:creationId xmlns:a16="http://schemas.microsoft.com/office/drawing/2014/main" id="{3788CA4F-E2E6-42B5-AE0E-2E05219AAF1F}"/>
              </a:ext>
            </a:extLst>
          </p:cNvPr>
          <p:cNvSpPr>
            <a:spLocks noGrp="1"/>
          </p:cNvSpPr>
          <p:nvPr>
            <p:ph idx="1"/>
          </p:nvPr>
        </p:nvSpPr>
        <p:spPr>
          <a:xfrm>
            <a:off x="609600" y="1600203"/>
            <a:ext cx="10972800" cy="4287980"/>
          </a:xfrm>
          <a:prstGeom prst="rect">
            <a:avLst/>
          </a:prstGeom>
        </p:spPr>
        <p:txBody>
          <a:bodyPr vert="horz" lIns="91426" tIns="45713" rIns="91426" bIns="45713" rtlCol="0">
            <a:normAutofit/>
          </a:bodyPr>
          <a:lstStyle>
            <a:lvl1pPr>
              <a:defRPr sz="2400"/>
            </a:lvl1pPr>
            <a:lvl2pPr>
              <a:defRPr sz="2400"/>
            </a:lvl2pPr>
            <a:lvl3pPr>
              <a:defRPr sz="2000"/>
            </a:lvl3pPr>
            <a:lvl4pPr>
              <a:defRPr sz="20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12C203D4-DB7F-4972-AC24-D91C8A5C5F13}"/>
              </a:ext>
            </a:extLst>
          </p:cNvPr>
          <p:cNvSpPr>
            <a:spLocks noGrp="1"/>
          </p:cNvSpPr>
          <p:nvPr>
            <p:ph type="dt" sz="half" idx="10"/>
          </p:nvPr>
        </p:nvSpPr>
        <p:spPr>
          <a:xfrm>
            <a:off x="963359" y="6275071"/>
            <a:ext cx="5710491" cy="365125"/>
          </a:xfrm>
        </p:spPr>
        <p:txBody>
          <a:bodyPr/>
          <a:lstStyle>
            <a:lvl1pPr>
              <a:defRPr sz="1000"/>
            </a:lvl1pPr>
          </a:lstStyle>
          <a:p>
            <a:endParaRPr lang="en-US" dirty="0">
              <a:latin typeface="Helvetica Neue"/>
            </a:endParaRPr>
          </a:p>
        </p:txBody>
      </p:sp>
      <p:sp>
        <p:nvSpPr>
          <p:cNvPr id="21" name="Slide Number Placeholder 20">
            <a:extLst>
              <a:ext uri="{FF2B5EF4-FFF2-40B4-BE49-F238E27FC236}">
                <a16:creationId xmlns:a16="http://schemas.microsoft.com/office/drawing/2014/main" id="{C8DFB750-5B02-4E31-91B8-0162E7B5E373}"/>
              </a:ext>
            </a:extLst>
          </p:cNvPr>
          <p:cNvSpPr>
            <a:spLocks noGrp="1"/>
          </p:cNvSpPr>
          <p:nvPr>
            <p:ph type="sldNum" sz="quarter" idx="12"/>
          </p:nvPr>
        </p:nvSpPr>
        <p:spPr>
          <a:xfrm>
            <a:off x="229721" y="6275071"/>
            <a:ext cx="512957" cy="365125"/>
          </a:xfrm>
        </p:spPr>
        <p:txBody>
          <a:bodyPr/>
          <a:lstStyle>
            <a:lvl1pPr algn="l">
              <a:defRPr sz="1000"/>
            </a:lvl1pPr>
          </a:lstStyle>
          <a:p>
            <a:fld id="{2DCCEF44-1029-4C4E-ADAF-93FDE3ADB248}" type="slidenum">
              <a:rPr lang="en-US" smtClean="0"/>
              <a:pPr/>
              <a:t>‹#›</a:t>
            </a:fld>
            <a:endParaRPr lang="en-US" dirty="0"/>
          </a:p>
        </p:txBody>
      </p:sp>
    </p:spTree>
    <p:extLst>
      <p:ext uri="{BB962C8B-B14F-4D97-AF65-F5344CB8AC3E}">
        <p14:creationId xmlns:p14="http://schemas.microsoft.com/office/powerpoint/2010/main" val="3170152586"/>
      </p:ext>
    </p:extLst>
  </p:cSld>
  <p:clrMapOvr>
    <a:masterClrMapping/>
  </p:clrMapOvr>
  <p:extLst>
    <p:ext uri="{DCECCB84-F9BA-43D5-87BE-67443E8EF086}">
      <p15:sldGuideLst xmlns:p15="http://schemas.microsoft.com/office/powerpoint/2012/main">
        <p15:guide id="1" pos="731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E8BC5-8D15-BF41-8372-3EE532CDEA4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97F6162-B0D1-974D-8582-6253F4538E5F}"/>
              </a:ext>
            </a:extLst>
          </p:cNvPr>
          <p:cNvSpPr>
            <a:spLocks noGrp="1"/>
          </p:cNvSpPr>
          <p:nvPr>
            <p:ph type="dt" sz="half" idx="10"/>
          </p:nvPr>
        </p:nvSpPr>
        <p:spPr/>
        <p:txBody>
          <a:bodyPr/>
          <a:lstStyle/>
          <a:p>
            <a:endParaRPr lang="fr-FR"/>
          </a:p>
        </p:txBody>
      </p:sp>
      <p:sp>
        <p:nvSpPr>
          <p:cNvPr id="4" name="Espace réservé du pied de page 3">
            <a:extLst>
              <a:ext uri="{FF2B5EF4-FFF2-40B4-BE49-F238E27FC236}">
                <a16:creationId xmlns:a16="http://schemas.microsoft.com/office/drawing/2014/main" id="{8FCCFBC0-1ED7-5E43-BE6E-8502BB6CEA2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6F948F7-8E13-8A4F-86F9-9ACADEB03709}"/>
              </a:ext>
            </a:extLst>
          </p:cNvPr>
          <p:cNvSpPr>
            <a:spLocks noGrp="1"/>
          </p:cNvSpPr>
          <p:nvPr>
            <p:ph type="sldNum" sz="quarter" idx="12"/>
          </p:nvPr>
        </p:nvSpPr>
        <p:spPr/>
        <p:txBody>
          <a:bodyPr/>
          <a:lstStyle/>
          <a:p>
            <a:fld id="{F788C8F4-DAD4-7846-9B3F-7D65C7B9F0B2}" type="slidenum">
              <a:rPr lang="fr-FR" smtClean="0"/>
              <a:t>‹#›</a:t>
            </a:fld>
            <a:endParaRPr lang="fr-FR"/>
          </a:p>
        </p:txBody>
      </p:sp>
    </p:spTree>
    <p:extLst>
      <p:ext uri="{BB962C8B-B14F-4D97-AF65-F5344CB8AC3E}">
        <p14:creationId xmlns:p14="http://schemas.microsoft.com/office/powerpoint/2010/main" val="2746030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5" name="Text Placeholder 12">
            <a:extLst>
              <a:ext uri="{FF2B5EF4-FFF2-40B4-BE49-F238E27FC236}">
                <a16:creationId xmlns:a16="http://schemas.microsoft.com/office/drawing/2014/main" id="{547535BF-4F93-494B-860B-6EABE853D841}"/>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1"/>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50DFB257-06BC-43D5-BEF5-D7436CBBD3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6181" y="6021650"/>
            <a:ext cx="1865201" cy="576000"/>
          </a:xfrm>
          <a:prstGeom prst="rect">
            <a:avLst/>
          </a:prstGeom>
        </p:spPr>
      </p:pic>
    </p:spTree>
    <p:extLst>
      <p:ext uri="{BB962C8B-B14F-4D97-AF65-F5344CB8AC3E}">
        <p14:creationId xmlns:p14="http://schemas.microsoft.com/office/powerpoint/2010/main" val="3787924690"/>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ection Header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2"/>
                </a:solidFill>
              </a:defRPr>
            </a:lvl1pPr>
          </a:lstStyle>
          <a:p>
            <a:r>
              <a:rPr lang="en-US"/>
              <a:t>Click to edit Master title style</a:t>
            </a:r>
            <a:endParaRPr lang="en-GB"/>
          </a:p>
        </p:txBody>
      </p:sp>
      <p:pic>
        <p:nvPicPr>
          <p:cNvPr id="6" name="Picture 5">
            <a:extLst>
              <a:ext uri="{FF2B5EF4-FFF2-40B4-BE49-F238E27FC236}">
                <a16:creationId xmlns:a16="http://schemas.microsoft.com/office/drawing/2014/main" id="{ED4B2E13-A3B6-4E14-A8E7-44B6FB449F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6181" y="6021650"/>
            <a:ext cx="1865201" cy="576000"/>
          </a:xfrm>
          <a:prstGeom prst="rect">
            <a:avLst/>
          </a:prstGeom>
        </p:spPr>
      </p:pic>
    </p:spTree>
    <p:extLst>
      <p:ext uri="{BB962C8B-B14F-4D97-AF65-F5344CB8AC3E}">
        <p14:creationId xmlns:p14="http://schemas.microsoft.com/office/powerpoint/2010/main" val="3355947071"/>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Header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547535BF-4F93-494B-860B-6EABE853D841}"/>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1"/>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50DFB257-06BC-43D5-BEF5-D7436CBBD3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6181" y="6021650"/>
            <a:ext cx="1865201" cy="576000"/>
          </a:xfrm>
          <a:prstGeom prst="rect">
            <a:avLst/>
          </a:prstGeom>
        </p:spPr>
      </p:pic>
      <p:sp>
        <p:nvSpPr>
          <p:cNvPr id="4" name="TextBox 3">
            <a:extLst>
              <a:ext uri="{FF2B5EF4-FFF2-40B4-BE49-F238E27FC236}">
                <a16:creationId xmlns:a16="http://schemas.microsoft.com/office/drawing/2014/main" id="{D73DBB18-F33E-4001-B975-F7A7A8B45773}"/>
              </a:ext>
            </a:extLst>
          </p:cNvPr>
          <p:cNvSpPr txBox="1"/>
          <p:nvPr userDrawn="1"/>
        </p:nvSpPr>
        <p:spPr>
          <a:xfrm>
            <a:off x="0" y="6611778"/>
            <a:ext cx="2074607" cy="246221"/>
          </a:xfrm>
          <a:prstGeom prst="rect">
            <a:avLst/>
          </a:prstGeom>
          <a:noFill/>
        </p:spPr>
        <p:txBody>
          <a:bodyPr wrap="none" rtlCol="0">
            <a:spAutoFit/>
          </a:bodyPr>
          <a:lstStyle/>
          <a:p>
            <a:r>
              <a:rPr lang="en-GB" sz="1000" kern="1200">
                <a:solidFill>
                  <a:schemeClr val="accent1"/>
                </a:solidFill>
                <a:effectLst/>
                <a:latin typeface="+mn-lt"/>
                <a:ea typeface="+mn-ea"/>
                <a:cs typeface="+mn-cs"/>
              </a:rPr>
              <a:t>FOR EDUCATIONAL PURPOSES ONLY</a:t>
            </a:r>
            <a:endParaRPr lang="en-GB" sz="1000">
              <a:solidFill>
                <a:schemeClr val="accent1"/>
              </a:solidFill>
            </a:endParaRPr>
          </a:p>
        </p:txBody>
      </p:sp>
    </p:spTree>
    <p:extLst>
      <p:ext uri="{BB962C8B-B14F-4D97-AF65-F5344CB8AC3E}">
        <p14:creationId xmlns:p14="http://schemas.microsoft.com/office/powerpoint/2010/main" val="2442197465"/>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Section Header 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BFF2598E-FA29-4CA6-A2F2-FD8D4CAF693D}"/>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2"/>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ED4B2E13-A3B6-4E14-A8E7-44B6FB449F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56181" y="6021650"/>
            <a:ext cx="1865201" cy="576000"/>
          </a:xfrm>
          <a:prstGeom prst="rect">
            <a:avLst/>
          </a:prstGeom>
        </p:spPr>
      </p:pic>
    </p:spTree>
    <p:extLst>
      <p:ext uri="{BB962C8B-B14F-4D97-AF65-F5344CB8AC3E}">
        <p14:creationId xmlns:p14="http://schemas.microsoft.com/office/powerpoint/2010/main" val="281736341"/>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a:xfrm>
            <a:off x="911224" y="1124744"/>
            <a:ext cx="10369551" cy="1678134"/>
          </a:xfrm>
        </p:spPr>
        <p:txBody>
          <a:bodyPr/>
          <a:lstStyle>
            <a:lvl1pPr>
              <a:defRPr sz="2000" b="0"/>
            </a:lvl1pPr>
            <a:lvl2pPr>
              <a:defRPr sz="2000"/>
            </a:lvl2pPr>
            <a:lvl3pPr>
              <a:defRPr sz="20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373956"/>
            <a:ext cx="8640000" cy="107722"/>
          </a:xfrm>
        </p:spPr>
        <p:txBody>
          <a:bodyPr tIns="0" bIns="0" anchor="t" anchorCtr="0"/>
          <a:lstStyle>
            <a:lvl1pPr>
              <a:lnSpc>
                <a:spcPct val="100000"/>
              </a:lnSpc>
              <a:spcBef>
                <a:spcPts val="0"/>
              </a:spcBef>
              <a:spcAft>
                <a:spcPts val="0"/>
              </a:spcAft>
              <a:defRPr sz="700" b="0">
                <a:solidFill>
                  <a:schemeClr val="tx1"/>
                </a:solidFill>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cxnSp>
        <p:nvCxnSpPr>
          <p:cNvPr id="10" name="Straight Connector 9">
            <a:extLst>
              <a:ext uri="{FF2B5EF4-FFF2-40B4-BE49-F238E27FC236}">
                <a16:creationId xmlns:a16="http://schemas.microsoft.com/office/drawing/2014/main" id="{4E531EA5-70F8-4F59-8A4C-4D59DB70F720}"/>
              </a:ext>
            </a:extLst>
          </p:cNvPr>
          <p:cNvCxnSpPr/>
          <p:nvPr userDrawn="1"/>
        </p:nvCxnSpPr>
        <p:spPr>
          <a:xfrm>
            <a:off x="911224" y="6331703"/>
            <a:ext cx="908685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88862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F497A8-37DB-4874-8C42-A1C2ADBEC230}"/>
              </a:ext>
            </a:extLst>
          </p:cNvPr>
          <p:cNvSpPr>
            <a:spLocks noGrp="1"/>
          </p:cNvSpPr>
          <p:nvPr>
            <p:ph sz="half" idx="1"/>
          </p:nvPr>
        </p:nvSpPr>
        <p:spPr>
          <a:xfrm>
            <a:off x="911423" y="1124744"/>
            <a:ext cx="5112000" cy="205362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66F5A2-CDC8-4EA6-BEBE-CBCDF36B9DAC}"/>
              </a:ext>
            </a:extLst>
          </p:cNvPr>
          <p:cNvSpPr>
            <a:spLocks noGrp="1"/>
          </p:cNvSpPr>
          <p:nvPr>
            <p:ph sz="half" idx="2"/>
          </p:nvPr>
        </p:nvSpPr>
        <p:spPr>
          <a:xfrm>
            <a:off x="6168008" y="1124744"/>
            <a:ext cx="5112000" cy="205362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A96356A5-0EF3-4E46-9F02-8AE4F74B6915}"/>
              </a:ext>
            </a:extLst>
          </p:cNvPr>
          <p:cNvSpPr>
            <a:spLocks noGrp="1"/>
          </p:cNvSpPr>
          <p:nvPr>
            <p:ph type="sldNum" sz="quarter" idx="10"/>
          </p:nvPr>
        </p:nvSpPr>
        <p:spPr/>
        <p:txBody>
          <a:bodyPr>
            <a:spAutoFit/>
          </a:bodyPr>
          <a:lstStyle>
            <a:lvl1pPr>
              <a:defRPr sz="1000"/>
            </a:lvl1pPr>
          </a:lstStyle>
          <a:p>
            <a:fld id="{FB5A7680-C98F-48D3-BDB3-505B6D0EDAF6}" type="slidenum">
              <a:rPr lang="en-GB" smtClean="0"/>
              <a:pPr/>
              <a:t>‹#›</a:t>
            </a:fld>
            <a:endParaRPr lang="en-GB"/>
          </a:p>
        </p:txBody>
      </p:sp>
      <p:cxnSp>
        <p:nvCxnSpPr>
          <p:cNvPr id="9" name="Straight Connector 8">
            <a:extLst>
              <a:ext uri="{FF2B5EF4-FFF2-40B4-BE49-F238E27FC236}">
                <a16:creationId xmlns:a16="http://schemas.microsoft.com/office/drawing/2014/main" id="{380D02CB-7808-4B8F-8F26-6DDF152E8586}"/>
              </a:ext>
            </a:extLst>
          </p:cNvPr>
          <p:cNvCxnSpPr/>
          <p:nvPr userDrawn="1"/>
        </p:nvCxnSpPr>
        <p:spPr>
          <a:xfrm>
            <a:off x="911224" y="6331703"/>
            <a:ext cx="908685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66E5A5C9-0731-4267-B027-6B0514BF21D8}"/>
              </a:ext>
            </a:extLst>
          </p:cNvPr>
          <p:cNvSpPr>
            <a:spLocks noGrp="1"/>
          </p:cNvSpPr>
          <p:nvPr>
            <p:ph type="body" sz="quarter" idx="11"/>
          </p:nvPr>
        </p:nvSpPr>
        <p:spPr>
          <a:xfrm>
            <a:off x="911225" y="6373956"/>
            <a:ext cx="8640000" cy="107722"/>
          </a:xfrm>
        </p:spPr>
        <p:txBody>
          <a:bodyPr tIns="0" bIns="0" anchor="t" anchorCtr="0"/>
          <a:lstStyle>
            <a:lvl1pPr>
              <a:lnSpc>
                <a:spcPct val="100000"/>
              </a:lnSpc>
              <a:spcBef>
                <a:spcPts val="0"/>
              </a:spcBef>
              <a:spcAft>
                <a:spcPts val="0"/>
              </a:spcAft>
              <a:defRPr sz="700" b="0">
                <a:solidFill>
                  <a:schemeClr val="tx1"/>
                </a:solidFill>
              </a:defRPr>
            </a:lvl1pPr>
          </a:lstStyle>
          <a:p>
            <a:pPr lvl="0"/>
            <a:r>
              <a:rPr lang="en-US"/>
              <a:t>Click to edit Master text styles</a:t>
            </a:r>
          </a:p>
        </p:txBody>
      </p:sp>
      <p:sp>
        <p:nvSpPr>
          <p:cNvPr id="5" name="Title 4">
            <a:extLst>
              <a:ext uri="{FF2B5EF4-FFF2-40B4-BE49-F238E27FC236}">
                <a16:creationId xmlns:a16="http://schemas.microsoft.com/office/drawing/2014/main" id="{9225EB7E-8C3A-4377-A610-B76D0DB6D6C5}"/>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77312518"/>
      </p:ext>
    </p:extLst>
  </p:cSld>
  <p:clrMapOvr>
    <a:masterClrMapping/>
  </p:clrMapOvr>
  <p:extLst>
    <p:ext uri="{DCECCB84-F9BA-43D5-87BE-67443E8EF086}">
      <p15:sldGuideLst xmlns:p15="http://schemas.microsoft.com/office/powerpoint/2012/main">
        <p15:guide id="1" pos="3795">
          <p15:clr>
            <a:srgbClr val="FBAE40"/>
          </p15:clr>
        </p15:guide>
        <p15:guide id="2" pos="3885">
          <p15:clr>
            <a:srgbClr val="FBAE40"/>
          </p15:clr>
        </p15:guide>
        <p15:guide id="3" pos="393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C0978BB-6864-4169-A3D9-7F04902CB1E3}"/>
              </a:ext>
            </a:extLst>
          </p:cNvPr>
          <p:cNvSpPr>
            <a:spLocks noGrp="1"/>
          </p:cNvSpPr>
          <p:nvPr>
            <p:ph type="sldNum" sz="quarter" idx="10"/>
          </p:nvPr>
        </p:nvSpPr>
        <p:spPr/>
        <p:txBody>
          <a:bodyPr/>
          <a:lstStyle/>
          <a:p>
            <a:fld id="{FB5A7680-C98F-48D3-BDB3-505B6D0EDAF6}" type="slidenum">
              <a:rPr lang="en-GB" smtClean="0"/>
              <a:pPr/>
              <a:t>‹#›</a:t>
            </a:fld>
            <a:endParaRPr lang="en-GB"/>
          </a:p>
        </p:txBody>
      </p:sp>
      <p:cxnSp>
        <p:nvCxnSpPr>
          <p:cNvPr id="7" name="Straight Connector 6">
            <a:extLst>
              <a:ext uri="{FF2B5EF4-FFF2-40B4-BE49-F238E27FC236}">
                <a16:creationId xmlns:a16="http://schemas.microsoft.com/office/drawing/2014/main" id="{6EC389DB-9EFB-45D4-87B0-9087468FB170}"/>
              </a:ext>
            </a:extLst>
          </p:cNvPr>
          <p:cNvCxnSpPr/>
          <p:nvPr userDrawn="1"/>
        </p:nvCxnSpPr>
        <p:spPr>
          <a:xfrm>
            <a:off x="911224" y="6331703"/>
            <a:ext cx="908685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71C61131-62F9-4E73-B9F7-47F809B78332}"/>
              </a:ext>
            </a:extLst>
          </p:cNvPr>
          <p:cNvSpPr>
            <a:spLocks noGrp="1"/>
          </p:cNvSpPr>
          <p:nvPr>
            <p:ph type="body" sz="quarter" idx="11"/>
          </p:nvPr>
        </p:nvSpPr>
        <p:spPr>
          <a:xfrm>
            <a:off x="911225" y="6373956"/>
            <a:ext cx="8640000" cy="107722"/>
          </a:xfrm>
        </p:spPr>
        <p:txBody>
          <a:bodyPr tIns="0" bIns="0" anchor="t" anchorCtr="0"/>
          <a:lstStyle>
            <a:lvl1pPr>
              <a:lnSpc>
                <a:spcPct val="100000"/>
              </a:lnSpc>
              <a:spcBef>
                <a:spcPts val="0"/>
              </a:spcBef>
              <a:spcAft>
                <a:spcPts val="0"/>
              </a:spcAft>
              <a:defRPr sz="700" b="0">
                <a:solidFill>
                  <a:schemeClr val="tx1"/>
                </a:solidFill>
              </a:defRPr>
            </a:lvl1pPr>
          </a:lstStyle>
          <a:p>
            <a:pPr lvl="0"/>
            <a:r>
              <a:rPr lang="en-US"/>
              <a:t>Click to edit Master text styles</a:t>
            </a:r>
          </a:p>
        </p:txBody>
      </p:sp>
      <p:sp>
        <p:nvSpPr>
          <p:cNvPr id="3" name="Title 2">
            <a:extLst>
              <a:ext uri="{FF2B5EF4-FFF2-40B4-BE49-F238E27FC236}">
                <a16:creationId xmlns:a16="http://schemas.microsoft.com/office/drawing/2014/main" id="{00BA87ED-F7E2-41AF-9B91-4033FC3B96C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780528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1B42CC-3A08-4D29-8058-04265968DF7D}"/>
              </a:ext>
            </a:extLst>
          </p:cNvPr>
          <p:cNvSpPr>
            <a:spLocks noGrp="1"/>
          </p:cNvSpPr>
          <p:nvPr>
            <p:ph type="sldNum" sz="quarter" idx="12"/>
          </p:nvPr>
        </p:nvSpPr>
        <p:spPr/>
        <p:txBody>
          <a:bodyPr/>
          <a:lstStyle/>
          <a:p>
            <a:fld id="{FB5A7680-C98F-48D3-BDB3-505B6D0EDAF6}" type="slidenum">
              <a:rPr lang="en-GB" smtClean="0"/>
              <a:pPr/>
              <a:t>‹#›</a:t>
            </a:fld>
            <a:endParaRPr lang="en-GB"/>
          </a:p>
        </p:txBody>
      </p:sp>
      <p:cxnSp>
        <p:nvCxnSpPr>
          <p:cNvPr id="6" name="Straight Connector 5">
            <a:extLst>
              <a:ext uri="{FF2B5EF4-FFF2-40B4-BE49-F238E27FC236}">
                <a16:creationId xmlns:a16="http://schemas.microsoft.com/office/drawing/2014/main" id="{966D4C14-8C9B-4983-B2A0-033B58498A84}"/>
              </a:ext>
            </a:extLst>
          </p:cNvPr>
          <p:cNvCxnSpPr/>
          <p:nvPr userDrawn="1"/>
        </p:nvCxnSpPr>
        <p:spPr>
          <a:xfrm>
            <a:off x="911224" y="6331703"/>
            <a:ext cx="908685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89D0686-3567-492E-8144-F20A264F08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38987" y="6154410"/>
            <a:ext cx="1398901" cy="431999"/>
          </a:xfrm>
          <a:prstGeom prst="rect">
            <a:avLst/>
          </a:prstGeom>
        </p:spPr>
      </p:pic>
      <p:sp>
        <p:nvSpPr>
          <p:cNvPr id="8" name="TextBox 5">
            <a:extLst>
              <a:ext uri="{FF2B5EF4-FFF2-40B4-BE49-F238E27FC236}">
                <a16:creationId xmlns:a16="http://schemas.microsoft.com/office/drawing/2014/main" id="{A6E9D9D9-6DB9-4EF4-A38F-A874DDAE2D32}"/>
              </a:ext>
            </a:extLst>
          </p:cNvPr>
          <p:cNvSpPr txBox="1"/>
          <p:nvPr userDrawn="1"/>
        </p:nvSpPr>
        <p:spPr>
          <a:xfrm rot="16200000">
            <a:off x="11138953" y="5810343"/>
            <a:ext cx="1688283" cy="215444"/>
          </a:xfrm>
          <a:prstGeom prst="rect">
            <a:avLst/>
          </a:prstGeom>
          <a:noFill/>
        </p:spPr>
        <p:txBody>
          <a:bodyPr wrap="none" rtlCol="0">
            <a:spAutoFit/>
          </a:bodyPr>
          <a:lstStyle/>
          <a:p>
            <a:pPr algn="l"/>
            <a:r>
              <a:rPr lang="nl-NL" sz="800">
                <a:solidFill>
                  <a:srgbClr val="C00000"/>
                </a:solidFill>
              </a:rPr>
              <a:t>FOR EDUCATIONAL PURPOSES ONLY</a:t>
            </a:r>
            <a:endParaRPr lang="en-GB" sz="800">
              <a:solidFill>
                <a:srgbClr val="C00000"/>
              </a:solidFill>
            </a:endParaRPr>
          </a:p>
        </p:txBody>
      </p:sp>
      <p:sp>
        <p:nvSpPr>
          <p:cNvPr id="9" name="Text Placeholder 5">
            <a:extLst>
              <a:ext uri="{FF2B5EF4-FFF2-40B4-BE49-F238E27FC236}">
                <a16:creationId xmlns:a16="http://schemas.microsoft.com/office/drawing/2014/main" id="{B3774ADB-98EE-4923-BC84-4F30D156FC0A}"/>
              </a:ext>
            </a:extLst>
          </p:cNvPr>
          <p:cNvSpPr>
            <a:spLocks noGrp="1"/>
          </p:cNvSpPr>
          <p:nvPr>
            <p:ph type="body" sz="quarter" idx="11"/>
          </p:nvPr>
        </p:nvSpPr>
        <p:spPr>
          <a:xfrm>
            <a:off x="911225" y="6373956"/>
            <a:ext cx="8640000" cy="107722"/>
          </a:xfrm>
        </p:spPr>
        <p:txBody>
          <a:bodyPr tIns="0" bIns="0" anchor="t" anchorCtr="0"/>
          <a:lstStyle>
            <a:lvl1pPr>
              <a:lnSpc>
                <a:spcPct val="100000"/>
              </a:lnSpc>
              <a:spcBef>
                <a:spcPts val="0"/>
              </a:spcBef>
              <a:spcAft>
                <a:spcPts val="0"/>
              </a:spcAft>
              <a:defRPr sz="7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12585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F963F9-FA88-4BB6-954F-5A3269C70E13}" type="datetimeFigureOut">
              <a:rPr lang="en-GB" smtClean="0"/>
              <a:t>29/11/2020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6538040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F963F9-FA88-4BB6-954F-5A3269C70E13}" type="datetimeFigureOut">
              <a:rPr lang="en-GB" smtClean="0"/>
              <a:t>29/11/2020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40932694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F963F9-FA88-4BB6-954F-5A3269C70E13}" type="datetimeFigureOut">
              <a:rPr lang="en-GB" smtClean="0"/>
              <a:t>29/11/2020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1296588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AF5DF-D072-45BD-9CB1-64BECD7A51D4}"/>
              </a:ext>
            </a:extLst>
          </p:cNvPr>
          <p:cNvSpPr>
            <a:spLocks noGrp="1"/>
          </p:cNvSpPr>
          <p:nvPr>
            <p:ph type="ctrTitle"/>
          </p:nvPr>
        </p:nvSpPr>
        <p:spPr>
          <a:xfrm>
            <a:off x="3071811" y="2692312"/>
            <a:ext cx="8208963" cy="644004"/>
          </a:xfrm>
        </p:spPr>
        <p:txBody>
          <a:bodyPr anchor="b"/>
          <a:lstStyle>
            <a:lvl1pPr algn="l">
              <a:defRPr sz="3600">
                <a:solidFill>
                  <a:schemeClr val="bg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677E8F1-30E7-489D-A0D6-8BF42D1C74F3}"/>
              </a:ext>
            </a:extLst>
          </p:cNvPr>
          <p:cNvSpPr>
            <a:spLocks noGrp="1"/>
          </p:cNvSpPr>
          <p:nvPr>
            <p:ph type="subTitle" idx="1"/>
          </p:nvPr>
        </p:nvSpPr>
        <p:spPr>
          <a:xfrm>
            <a:off x="3071811" y="3183827"/>
            <a:ext cx="8208963" cy="533205"/>
          </a:xfrm>
        </p:spPr>
        <p:txBody>
          <a:bodyPr/>
          <a:lstStyle>
            <a:lvl1pPr marL="0" indent="0" algn="l">
              <a:spcBef>
                <a:spcPts val="0"/>
              </a:spcBef>
              <a:spcAft>
                <a:spcPts val="0"/>
              </a:spcAft>
              <a:buNone/>
              <a:defRPr sz="2800" b="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 Placeholder 12">
            <a:extLst>
              <a:ext uri="{FF2B5EF4-FFF2-40B4-BE49-F238E27FC236}">
                <a16:creationId xmlns:a16="http://schemas.microsoft.com/office/drawing/2014/main" id="{BFF2598E-FA29-4CA6-A2F2-FD8D4CAF693D}"/>
              </a:ext>
            </a:extLst>
          </p:cNvPr>
          <p:cNvSpPr>
            <a:spLocks noGrp="1"/>
          </p:cNvSpPr>
          <p:nvPr>
            <p:ph type="body" sz="quarter" idx="10"/>
          </p:nvPr>
        </p:nvSpPr>
        <p:spPr>
          <a:xfrm>
            <a:off x="3071813" y="3789040"/>
            <a:ext cx="8208962" cy="394705"/>
          </a:xfrm>
        </p:spPr>
        <p:txBody>
          <a:bodyPr/>
          <a:lstStyle>
            <a:lvl1pPr>
              <a:spcBef>
                <a:spcPts val="0"/>
              </a:spcBef>
              <a:spcAft>
                <a:spcPts val="0"/>
              </a:spcAft>
              <a:defRPr sz="1800" b="0">
                <a:solidFill>
                  <a:schemeClr val="bg2"/>
                </a:solidFill>
              </a:defRPr>
            </a:lvl1pPr>
          </a:lstStyle>
          <a:p>
            <a:pPr lvl="0"/>
            <a:r>
              <a:rPr lang="en-US"/>
              <a:t>Click to edit Master text styles</a:t>
            </a:r>
          </a:p>
        </p:txBody>
      </p:sp>
      <p:pic>
        <p:nvPicPr>
          <p:cNvPr id="6" name="Picture 5">
            <a:extLst>
              <a:ext uri="{FF2B5EF4-FFF2-40B4-BE49-F238E27FC236}">
                <a16:creationId xmlns:a16="http://schemas.microsoft.com/office/drawing/2014/main" id="{ED4B2E13-A3B6-4E14-A8E7-44B6FB449F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6181" y="6021650"/>
            <a:ext cx="1865201" cy="576000"/>
          </a:xfrm>
          <a:prstGeom prst="rect">
            <a:avLst/>
          </a:prstGeom>
        </p:spPr>
      </p:pic>
    </p:spTree>
    <p:extLst>
      <p:ext uri="{BB962C8B-B14F-4D97-AF65-F5344CB8AC3E}">
        <p14:creationId xmlns:p14="http://schemas.microsoft.com/office/powerpoint/2010/main" val="1139563140"/>
      </p:ext>
    </p:extLst>
  </p:cSld>
  <p:clrMapOvr>
    <a:masterClrMapping/>
  </p:clrMapOvr>
  <p:extLst>
    <p:ext uri="{DCECCB84-F9BA-43D5-87BE-67443E8EF086}">
      <p15:sldGuideLst xmlns:p15="http://schemas.microsoft.com/office/powerpoint/2012/main">
        <p15:guide id="1" pos="1980">
          <p15:clr>
            <a:srgbClr val="FBAE40"/>
          </p15:clr>
        </p15:guide>
        <p15:guide id="2" pos="193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F963F9-FA88-4BB6-954F-5A3269C70E13}" type="datetimeFigureOut">
              <a:rPr lang="en-GB" smtClean="0"/>
              <a:t>29/11/2020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286214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F963F9-FA88-4BB6-954F-5A3269C70E13}" type="datetimeFigureOut">
              <a:rPr lang="en-GB" smtClean="0"/>
              <a:t>29/11/2020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332052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F963F9-FA88-4BB6-954F-5A3269C70E13}" type="datetimeFigureOut">
              <a:rPr lang="en-GB" smtClean="0"/>
              <a:t>29/11/2020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2575759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963F9-FA88-4BB6-954F-5A3269C70E13}" type="datetimeFigureOut">
              <a:rPr lang="en-GB" smtClean="0"/>
              <a:t>29/11/2020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10736384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F963F9-FA88-4BB6-954F-5A3269C70E13}" type="datetimeFigureOut">
              <a:rPr lang="en-GB" smtClean="0"/>
              <a:t>29/11/2020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2069900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F963F9-FA88-4BB6-954F-5A3269C70E13}" type="datetimeFigureOut">
              <a:rPr lang="en-GB" smtClean="0"/>
              <a:t>29/11/2020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3255963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F963F9-FA88-4BB6-954F-5A3269C70E13}" type="datetimeFigureOut">
              <a:rPr lang="en-GB" smtClean="0"/>
              <a:t>29/11/2020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32821829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F963F9-FA88-4BB6-954F-5A3269C70E13}" type="datetimeFigureOut">
              <a:rPr lang="en-GB" smtClean="0"/>
              <a:t>29/11/2020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40200335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F963F9-FA88-4BB6-954F-5A3269C70E13}" type="datetimeFigureOut">
              <a:rPr lang="en-GB" smtClean="0"/>
              <a:t>29/11/2020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2985192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F963F9-FA88-4BB6-954F-5A3269C70E13}" type="datetimeFigureOut">
              <a:rPr lang="en-GB" smtClean="0"/>
              <a:t>29/11/2020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47C864-B495-4918-9072-C0C591B67A3D}" type="slidenum">
              <a:rPr lang="en-GB" smtClean="0"/>
              <a:t>‹#›</a:t>
            </a:fld>
            <a:endParaRPr lang="en-GB"/>
          </a:p>
        </p:txBody>
      </p:sp>
    </p:spTree>
    <p:extLst>
      <p:ext uri="{BB962C8B-B14F-4D97-AF65-F5344CB8AC3E}">
        <p14:creationId xmlns:p14="http://schemas.microsoft.com/office/powerpoint/2010/main" val="2180896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53A00-7AD9-4B6C-B63A-B18A4E0E071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4E67F4-ECAB-4E9E-ACED-A571E6C9D5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4E55EB7B-5FD4-4A06-839F-ACB12D381D34}"/>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tx1"/>
                </a:solidFill>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021F9527-FD02-4225-A2A6-C8DEE8DDB0D4}"/>
              </a:ext>
            </a:extLst>
          </p:cNvPr>
          <p:cNvSpPr>
            <a:spLocks noGrp="1"/>
          </p:cNvSpPr>
          <p:nvPr>
            <p:ph type="sldNum" sz="quarter" idx="12"/>
          </p:nvPr>
        </p:nvSpPr>
        <p:spPr>
          <a:xfrm>
            <a:off x="-1" y="6404652"/>
            <a:ext cx="911225" cy="268517"/>
          </a:xfrm>
        </p:spPr>
        <p:txBody>
          <a:bodyPr/>
          <a:lstStyle/>
          <a:p>
            <a:fld id="{FB5A7680-C98F-48D3-BDB3-505B6D0EDAF6}" type="slidenum">
              <a:rPr lang="en-GB" smtClean="0"/>
              <a:pPr/>
              <a:t>‹#›</a:t>
            </a:fld>
            <a:endParaRPr lang="en-GB"/>
          </a:p>
        </p:txBody>
      </p:sp>
    </p:spTree>
    <p:extLst>
      <p:ext uri="{BB962C8B-B14F-4D97-AF65-F5344CB8AC3E}">
        <p14:creationId xmlns:p14="http://schemas.microsoft.com/office/powerpoint/2010/main" val="191949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1200-845B-4A2D-BF35-C9CCB78CA5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0F497A8-37DB-4874-8C42-A1C2ADBEC230}"/>
              </a:ext>
            </a:extLst>
          </p:cNvPr>
          <p:cNvSpPr>
            <a:spLocks noGrp="1"/>
          </p:cNvSpPr>
          <p:nvPr>
            <p:ph sz="half" idx="1"/>
          </p:nvPr>
        </p:nvSpPr>
        <p:spPr>
          <a:xfrm>
            <a:off x="911423" y="1124744"/>
            <a:ext cx="5112000" cy="205362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D566F5A2-CDC8-4EA6-BEBE-CBCDF36B9DAC}"/>
              </a:ext>
            </a:extLst>
          </p:cNvPr>
          <p:cNvSpPr>
            <a:spLocks noGrp="1"/>
          </p:cNvSpPr>
          <p:nvPr>
            <p:ph sz="half" idx="2"/>
          </p:nvPr>
        </p:nvSpPr>
        <p:spPr>
          <a:xfrm>
            <a:off x="6168008" y="1124744"/>
            <a:ext cx="5112000" cy="205362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a:extLst>
              <a:ext uri="{FF2B5EF4-FFF2-40B4-BE49-F238E27FC236}">
                <a16:creationId xmlns:a16="http://schemas.microsoft.com/office/drawing/2014/main" id="{A96356A5-0EF3-4E46-9F02-8AE4F74B6915}"/>
              </a:ext>
            </a:extLst>
          </p:cNvPr>
          <p:cNvSpPr>
            <a:spLocks noGrp="1"/>
          </p:cNvSpPr>
          <p:nvPr>
            <p:ph type="sldNum" sz="quarter" idx="10"/>
          </p:nvPr>
        </p:nvSpPr>
        <p:spPr/>
        <p:txBody>
          <a:bodyPr>
            <a:spAutoFit/>
          </a:bodyPr>
          <a:lstStyle>
            <a:lvl1pPr>
              <a:defRPr sz="1000"/>
            </a:lvl1pPr>
          </a:lstStyle>
          <a:p>
            <a:fld id="{FB5A7680-C98F-48D3-BDB3-505B6D0EDAF6}" type="slidenum">
              <a:rPr lang="en-GB" smtClean="0"/>
              <a:pPr/>
              <a:t>‹#›</a:t>
            </a:fld>
            <a:endParaRPr lang="en-GB"/>
          </a:p>
        </p:txBody>
      </p:sp>
      <p:sp>
        <p:nvSpPr>
          <p:cNvPr id="8" name="Text Placeholder 5">
            <a:extLst>
              <a:ext uri="{FF2B5EF4-FFF2-40B4-BE49-F238E27FC236}">
                <a16:creationId xmlns:a16="http://schemas.microsoft.com/office/drawing/2014/main" id="{3203899C-AD5C-4E1F-99C1-B07F155732E6}"/>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385200265"/>
      </p:ext>
    </p:extLst>
  </p:cSld>
  <p:clrMapOvr>
    <a:masterClrMapping/>
  </p:clrMapOvr>
  <p:extLst>
    <p:ext uri="{DCECCB84-F9BA-43D5-87BE-67443E8EF086}">
      <p15:sldGuideLst xmlns:p15="http://schemas.microsoft.com/office/powerpoint/2012/main">
        <p15:guide id="1" pos="3795" userDrawn="1">
          <p15:clr>
            <a:srgbClr val="FBAE40"/>
          </p15:clr>
        </p15:guide>
        <p15:guide id="2" pos="3885" userDrawn="1">
          <p15:clr>
            <a:srgbClr val="FBAE40"/>
          </p15:clr>
        </p15:guide>
        <p15:guide id="3" pos="393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396-0861-4BF4-A249-FD38DCE7688F}"/>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1C0978BB-6864-4169-A3D9-7F04902CB1E3}"/>
              </a:ext>
            </a:extLst>
          </p:cNvPr>
          <p:cNvSpPr>
            <a:spLocks noGrp="1"/>
          </p:cNvSpPr>
          <p:nvPr>
            <p:ph type="sldNum" sz="quarter" idx="10"/>
          </p:nvPr>
        </p:nvSpPr>
        <p:spPr/>
        <p:txBody>
          <a:bodyPr/>
          <a:lstStyle/>
          <a:p>
            <a:fld id="{FB5A7680-C98F-48D3-BDB3-505B6D0EDAF6}" type="slidenum">
              <a:rPr lang="en-GB" smtClean="0"/>
              <a:pPr/>
              <a:t>‹#›</a:t>
            </a:fld>
            <a:endParaRPr lang="en-GB" dirty="0"/>
          </a:p>
        </p:txBody>
      </p:sp>
      <p:sp>
        <p:nvSpPr>
          <p:cNvPr id="6" name="Text Placeholder 5">
            <a:extLst>
              <a:ext uri="{FF2B5EF4-FFF2-40B4-BE49-F238E27FC236}">
                <a16:creationId xmlns:a16="http://schemas.microsoft.com/office/drawing/2014/main" id="{E4B4A5AC-555E-4003-8B81-7C6F44B91210}"/>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16782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396-0861-4BF4-A249-FD38DCE7688F}"/>
              </a:ext>
            </a:extLst>
          </p:cNvPr>
          <p:cNvSpPr>
            <a:spLocks noGrp="1"/>
          </p:cNvSpPr>
          <p:nvPr>
            <p:ph type="title"/>
          </p:nvPr>
        </p:nvSpPr>
        <p:spPr/>
        <p:txBody>
          <a:bodyPr/>
          <a:lstStyle/>
          <a:p>
            <a:r>
              <a:rPr lang="en-US"/>
              <a:t>Click to edit Master title style</a:t>
            </a:r>
            <a:endParaRPr lang="en-GB"/>
          </a:p>
        </p:txBody>
      </p:sp>
      <p:sp>
        <p:nvSpPr>
          <p:cNvPr id="4" name="Slide Number Placeholder 3">
            <a:extLst>
              <a:ext uri="{FF2B5EF4-FFF2-40B4-BE49-F238E27FC236}">
                <a16:creationId xmlns:a16="http://schemas.microsoft.com/office/drawing/2014/main" id="{1C0978BB-6864-4169-A3D9-7F04902CB1E3}"/>
              </a:ext>
            </a:extLst>
          </p:cNvPr>
          <p:cNvSpPr>
            <a:spLocks noGrp="1"/>
          </p:cNvSpPr>
          <p:nvPr>
            <p:ph type="sldNum" sz="quarter" idx="10"/>
          </p:nvPr>
        </p:nvSpPr>
        <p:spPr/>
        <p:txBody>
          <a:bodyPr/>
          <a:lstStyle/>
          <a:p>
            <a:fld id="{FB5A7680-C98F-48D3-BDB3-505B6D0EDAF6}" type="slidenum">
              <a:rPr lang="en-GB" smtClean="0"/>
              <a:pPr/>
              <a:t>‹#›</a:t>
            </a:fld>
            <a:endParaRPr lang="en-GB" dirty="0"/>
          </a:p>
        </p:txBody>
      </p:sp>
      <p:sp>
        <p:nvSpPr>
          <p:cNvPr id="6" name="Text Placeholder 5">
            <a:extLst>
              <a:ext uri="{FF2B5EF4-FFF2-40B4-BE49-F238E27FC236}">
                <a16:creationId xmlns:a16="http://schemas.microsoft.com/office/drawing/2014/main" id="{E4B4A5AC-555E-4003-8B81-7C6F44B91210}"/>
              </a:ext>
            </a:extLst>
          </p:cNvPr>
          <p:cNvSpPr>
            <a:spLocks noGrp="1"/>
          </p:cNvSpPr>
          <p:nvPr>
            <p:ph type="body" sz="quarter" idx="11"/>
          </p:nvPr>
        </p:nvSpPr>
        <p:spPr>
          <a:xfrm>
            <a:off x="911225" y="6404652"/>
            <a:ext cx="8640000" cy="268517"/>
          </a:xfrm>
        </p:spPr>
        <p:txBody>
          <a:bodyPr anchor="b" anchorCtr="0"/>
          <a:lstStyle>
            <a:lvl1pPr>
              <a:lnSpc>
                <a:spcPct val="100000"/>
              </a:lnSpc>
              <a:spcBef>
                <a:spcPts val="0"/>
              </a:spcBef>
              <a:spcAft>
                <a:spcPts val="0"/>
              </a:spcAft>
              <a:defRPr sz="8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2423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B770D5-981E-4D87-9427-8568D752483F}"/>
              </a:ext>
            </a:extLst>
          </p:cNvPr>
          <p:cNvSpPr>
            <a:spLocks noGrp="1"/>
          </p:cNvSpPr>
          <p:nvPr>
            <p:ph type="title"/>
          </p:nvPr>
        </p:nvSpPr>
        <p:spPr>
          <a:xfrm>
            <a:off x="911224" y="266223"/>
            <a:ext cx="10369551" cy="588605"/>
          </a:xfrm>
          <a:prstGeom prst="rect">
            <a:avLst/>
          </a:prstGeom>
        </p:spPr>
        <p:txBody>
          <a:bodyPr vert="horz" lIns="72000" tIns="72000" rIns="72000" bIns="7200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D6FEE70-5BB1-41E3-A6FE-7F47FE2D6B5A}"/>
              </a:ext>
            </a:extLst>
          </p:cNvPr>
          <p:cNvSpPr>
            <a:spLocks noGrp="1"/>
          </p:cNvSpPr>
          <p:nvPr>
            <p:ph type="body" idx="1"/>
          </p:nvPr>
        </p:nvSpPr>
        <p:spPr>
          <a:xfrm>
            <a:off x="911224" y="1124744"/>
            <a:ext cx="10369551" cy="1678134"/>
          </a:xfrm>
          <a:prstGeom prst="rect">
            <a:avLst/>
          </a:prstGeom>
        </p:spPr>
        <p:txBody>
          <a:bodyPr vert="horz" wrap="square" lIns="72000" tIns="72000" rIns="72000" bIns="7200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3E1315B7-FC25-487B-932B-BFFC141C3E71}"/>
              </a:ext>
            </a:extLst>
          </p:cNvPr>
          <p:cNvSpPr>
            <a:spLocks noGrp="1"/>
          </p:cNvSpPr>
          <p:nvPr>
            <p:ph type="sldNum" sz="quarter" idx="4"/>
          </p:nvPr>
        </p:nvSpPr>
        <p:spPr>
          <a:xfrm>
            <a:off x="-1" y="6389264"/>
            <a:ext cx="911225" cy="299295"/>
          </a:xfrm>
          <a:prstGeom prst="rect">
            <a:avLst/>
          </a:prstGeom>
        </p:spPr>
        <p:txBody>
          <a:bodyPr vert="horz" wrap="square" lIns="72000" tIns="72000" rIns="72000" bIns="72000" rtlCol="0" anchor="ctr">
            <a:spAutoFit/>
          </a:bodyPr>
          <a:lstStyle>
            <a:lvl1pPr algn="ctr">
              <a:defRPr lang="en-GB" sz="1000" smtClean="0">
                <a:solidFill>
                  <a:schemeClr val="bg2"/>
                </a:solidFill>
              </a:defRPr>
            </a:lvl1pPr>
          </a:lstStyle>
          <a:p>
            <a:fld id="{FB5A7680-C98F-48D3-BDB3-505B6D0EDAF6}" type="slidenum">
              <a:rPr lang="en-GB" smtClean="0"/>
              <a:pPr/>
              <a:t>‹#›</a:t>
            </a:fld>
            <a:endParaRPr lang="en-GB" dirty="0"/>
          </a:p>
        </p:txBody>
      </p:sp>
      <p:pic>
        <p:nvPicPr>
          <p:cNvPr id="6" name="Picture 5">
            <a:extLst>
              <a:ext uri="{FF2B5EF4-FFF2-40B4-BE49-F238E27FC236}">
                <a16:creationId xmlns:a16="http://schemas.microsoft.com/office/drawing/2014/main" id="{6625002A-AA3A-424E-AC87-32D141E069B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138987" y="6154410"/>
            <a:ext cx="1398901" cy="431999"/>
          </a:xfrm>
          <a:prstGeom prst="rect">
            <a:avLst/>
          </a:prstGeom>
        </p:spPr>
      </p:pic>
      <p:sp>
        <p:nvSpPr>
          <p:cNvPr id="7" name="Text Placeholder 5">
            <a:extLst>
              <a:ext uri="{FF2B5EF4-FFF2-40B4-BE49-F238E27FC236}">
                <a16:creationId xmlns:a16="http://schemas.microsoft.com/office/drawing/2014/main" id="{4E55EB7B-5FD4-4A06-839F-ACB12D381D34}"/>
              </a:ext>
            </a:extLst>
          </p:cNvPr>
          <p:cNvSpPr txBox="1">
            <a:spLocks/>
          </p:cNvSpPr>
          <p:nvPr userDrawn="1"/>
        </p:nvSpPr>
        <p:spPr>
          <a:xfrm>
            <a:off x="884591" y="6369140"/>
            <a:ext cx="8640000" cy="268517"/>
          </a:xfrm>
          <a:prstGeom prst="rect">
            <a:avLst/>
          </a:prstGeom>
        </p:spPr>
        <p:txBody>
          <a:bodyPr anchor="b" anchorCtr="0"/>
          <a:lstStyle>
            <a:lvl1pPr marL="0" indent="0" algn="l" defTabSz="914400" rtl="0" eaLnBrk="1" latinLnBrk="0" hangingPunct="1">
              <a:lnSpc>
                <a:spcPct val="100000"/>
              </a:lnSpc>
              <a:spcBef>
                <a:spcPts val="0"/>
              </a:spcBef>
              <a:spcAft>
                <a:spcPts val="0"/>
              </a:spcAft>
              <a:buFont typeface="Arial" panose="020B0604020202020204" pitchFamily="34" charset="0"/>
              <a:buNone/>
              <a:defRPr sz="800" b="0" kern="1200">
                <a:solidFill>
                  <a:schemeClr val="bg2"/>
                </a:solidFill>
                <a:latin typeface="+mn-lt"/>
                <a:ea typeface="+mn-ea"/>
                <a:cs typeface="+mn-cs"/>
              </a:defRPr>
            </a:lvl1pPr>
            <a:lvl2pPr marL="0" indent="0" algn="l" defTabSz="914400" rtl="0" eaLnBrk="1" latinLnBrk="0" hangingPunct="1">
              <a:lnSpc>
                <a:spcPct val="90000"/>
              </a:lnSpc>
              <a:spcBef>
                <a:spcPts val="300"/>
              </a:spcBef>
              <a:spcAft>
                <a:spcPts val="300"/>
              </a:spcAft>
              <a:buFont typeface="Arial" panose="020B0604020202020204" pitchFamily="34" charset="0"/>
              <a:buNone/>
              <a:defRPr sz="2000" kern="1200">
                <a:solidFill>
                  <a:schemeClr val="bg2"/>
                </a:solidFill>
                <a:latin typeface="+mn-lt"/>
                <a:ea typeface="+mn-ea"/>
                <a:cs typeface="+mn-cs"/>
              </a:defRPr>
            </a:lvl2pPr>
            <a:lvl3pPr marL="263525" indent="-263525" algn="l" defTabSz="914400" rtl="0" eaLnBrk="1" latinLnBrk="0" hangingPunct="1">
              <a:lnSpc>
                <a:spcPct val="90000"/>
              </a:lnSpc>
              <a:spcBef>
                <a:spcPts val="300"/>
              </a:spcBef>
              <a:spcAft>
                <a:spcPts val="300"/>
              </a:spcAft>
              <a:buClr>
                <a:schemeClr val="accent2"/>
              </a:buClr>
              <a:buFont typeface="Arial" panose="020B0604020202020204" pitchFamily="34" charset="0"/>
              <a:buChar char="•"/>
              <a:defRPr sz="2000" kern="1200">
                <a:solidFill>
                  <a:schemeClr val="bg2"/>
                </a:solidFill>
                <a:latin typeface="+mn-lt"/>
                <a:ea typeface="+mn-ea"/>
                <a:cs typeface="+mn-cs"/>
              </a:defRPr>
            </a:lvl3pPr>
            <a:lvl4pPr marL="536575" indent="-273050"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800" kern="1200">
                <a:solidFill>
                  <a:schemeClr val="bg2"/>
                </a:solidFill>
                <a:latin typeface="+mn-lt"/>
                <a:ea typeface="+mn-ea"/>
                <a:cs typeface="+mn-cs"/>
              </a:defRPr>
            </a:lvl4pPr>
            <a:lvl5pPr marL="811213" indent="-274638"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316089903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61" r:id="rId5"/>
    <p:sldLayoutId id="2147483650" r:id="rId6"/>
    <p:sldLayoutId id="2147483652" r:id="rId7"/>
    <p:sldLayoutId id="2147483654" r:id="rId8"/>
    <p:sldLayoutId id="2147483720" r:id="rId9"/>
    <p:sldLayoutId id="2147483757" r:id="rId10"/>
    <p:sldLayoutId id="2147483758" r:id="rId11"/>
    <p:sldLayoutId id="2147483759" r:id="rId12"/>
    <p:sldLayoutId id="2147483760" r:id="rId13"/>
    <p:sldLayoutId id="2147483795" r:id="rId14"/>
    <p:sldLayoutId id="2147483796" r:id="rId15"/>
  </p:sldLayoutIdLst>
  <p:hf hdr="0"/>
  <p:txStyles>
    <p:titleStyle>
      <a:lvl1pPr algn="l" defTabSz="914400" rtl="0" eaLnBrk="1" latinLnBrk="0" hangingPunct="1">
        <a:lnSpc>
          <a:spcPct val="90000"/>
        </a:lnSpc>
        <a:spcBef>
          <a:spcPct val="0"/>
        </a:spcBef>
        <a:buNone/>
        <a:defRPr sz="32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600"/>
        </a:spcBef>
        <a:spcAft>
          <a:spcPts val="300"/>
        </a:spcAft>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300"/>
        </a:spcBef>
        <a:spcAft>
          <a:spcPts val="300"/>
        </a:spcAft>
        <a:buFont typeface="Arial" panose="020B0604020202020204" pitchFamily="34" charset="0"/>
        <a:buNone/>
        <a:defRPr sz="2000" kern="1200">
          <a:solidFill>
            <a:schemeClr val="bg2"/>
          </a:solidFill>
          <a:latin typeface="+mn-lt"/>
          <a:ea typeface="+mn-ea"/>
          <a:cs typeface="+mn-cs"/>
        </a:defRPr>
      </a:lvl2pPr>
      <a:lvl3pPr marL="263525" indent="-263525" algn="l" defTabSz="914400" rtl="0" eaLnBrk="1" latinLnBrk="0" hangingPunct="1">
        <a:lnSpc>
          <a:spcPct val="90000"/>
        </a:lnSpc>
        <a:spcBef>
          <a:spcPts val="300"/>
        </a:spcBef>
        <a:spcAft>
          <a:spcPts val="300"/>
        </a:spcAft>
        <a:buClr>
          <a:schemeClr val="accent2"/>
        </a:buClr>
        <a:buFont typeface="Arial" panose="020B0604020202020204" pitchFamily="34" charset="0"/>
        <a:buChar char="•"/>
        <a:defRPr sz="2000" kern="1200">
          <a:solidFill>
            <a:schemeClr val="bg2"/>
          </a:solidFill>
          <a:latin typeface="+mn-lt"/>
          <a:ea typeface="+mn-ea"/>
          <a:cs typeface="+mn-cs"/>
        </a:defRPr>
      </a:lvl3pPr>
      <a:lvl4pPr marL="536575" indent="-273050"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800" kern="1200">
          <a:solidFill>
            <a:schemeClr val="bg2"/>
          </a:solidFill>
          <a:latin typeface="+mn-lt"/>
          <a:ea typeface="+mn-ea"/>
          <a:cs typeface="+mn-cs"/>
        </a:defRPr>
      </a:lvl4pPr>
      <a:lvl5pPr marL="811213" indent="-274638"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619" userDrawn="1">
          <p15:clr>
            <a:srgbClr val="F26B43"/>
          </p15:clr>
        </p15:guide>
        <p15:guide id="3" pos="574" userDrawn="1">
          <p15:clr>
            <a:srgbClr val="F26B43"/>
          </p15:clr>
        </p15:guide>
        <p15:guide id="4" pos="7106" userDrawn="1">
          <p15:clr>
            <a:srgbClr val="F26B43"/>
          </p15:clr>
        </p15:guide>
        <p15:guide id="5" pos="7061" userDrawn="1">
          <p15:clr>
            <a:srgbClr val="F26B43"/>
          </p15:clr>
        </p15:guide>
        <p15:guide id="6" orient="horz" pos="709" userDrawn="1">
          <p15:clr>
            <a:srgbClr val="F26B43"/>
          </p15:clr>
        </p15:guide>
        <p15:guide id="7" orient="horz" pos="754" userDrawn="1">
          <p15:clr>
            <a:srgbClr val="F26B43"/>
          </p15:clr>
        </p15:guide>
        <p15:guide id="8" orient="horz" pos="41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B770D5-981E-4D87-9427-8568D752483F}"/>
              </a:ext>
            </a:extLst>
          </p:cNvPr>
          <p:cNvSpPr>
            <a:spLocks noGrp="1"/>
          </p:cNvSpPr>
          <p:nvPr>
            <p:ph type="title"/>
          </p:nvPr>
        </p:nvSpPr>
        <p:spPr>
          <a:xfrm>
            <a:off x="911224" y="266223"/>
            <a:ext cx="10369551" cy="588605"/>
          </a:xfrm>
          <a:prstGeom prst="rect">
            <a:avLst/>
          </a:prstGeom>
        </p:spPr>
        <p:txBody>
          <a:bodyPr vert="horz" lIns="72000" tIns="72000" rIns="72000" bIns="7200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4D6FEE70-5BB1-41E3-A6FE-7F47FE2D6B5A}"/>
              </a:ext>
            </a:extLst>
          </p:cNvPr>
          <p:cNvSpPr>
            <a:spLocks noGrp="1"/>
          </p:cNvSpPr>
          <p:nvPr>
            <p:ph type="body" idx="1"/>
          </p:nvPr>
        </p:nvSpPr>
        <p:spPr>
          <a:xfrm>
            <a:off x="911224" y="1124744"/>
            <a:ext cx="10369551" cy="1678134"/>
          </a:xfrm>
          <a:prstGeom prst="rect">
            <a:avLst/>
          </a:prstGeom>
        </p:spPr>
        <p:txBody>
          <a:bodyPr vert="horz" wrap="square" lIns="72000" tIns="72000" rIns="72000" bIns="7200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3E1315B7-FC25-487B-932B-BFFC141C3E71}"/>
              </a:ext>
            </a:extLst>
          </p:cNvPr>
          <p:cNvSpPr>
            <a:spLocks noGrp="1"/>
          </p:cNvSpPr>
          <p:nvPr>
            <p:ph type="sldNum" sz="quarter" idx="4"/>
          </p:nvPr>
        </p:nvSpPr>
        <p:spPr>
          <a:xfrm>
            <a:off x="-1" y="6389264"/>
            <a:ext cx="911225" cy="299295"/>
          </a:xfrm>
          <a:prstGeom prst="rect">
            <a:avLst/>
          </a:prstGeom>
        </p:spPr>
        <p:txBody>
          <a:bodyPr vert="horz" wrap="square" lIns="72000" tIns="72000" rIns="72000" bIns="72000" rtlCol="0" anchor="ctr">
            <a:spAutoFit/>
          </a:bodyPr>
          <a:lstStyle>
            <a:lvl1pPr algn="ctr">
              <a:defRPr lang="en-GB" sz="1000" smtClean="0">
                <a:solidFill>
                  <a:schemeClr val="bg2"/>
                </a:solidFill>
              </a:defRPr>
            </a:lvl1pPr>
          </a:lstStyle>
          <a:p>
            <a:fld id="{FB5A7680-C98F-48D3-BDB3-505B6D0EDAF6}" type="slidenum">
              <a:rPr lang="en-GB" smtClean="0"/>
              <a:pPr/>
              <a:t>‹#›</a:t>
            </a:fld>
            <a:endParaRPr lang="en-GB" dirty="0"/>
          </a:p>
        </p:txBody>
      </p:sp>
    </p:spTree>
    <p:extLst>
      <p:ext uri="{BB962C8B-B14F-4D97-AF65-F5344CB8AC3E}">
        <p14:creationId xmlns:p14="http://schemas.microsoft.com/office/powerpoint/2010/main" val="28225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50" r:id="rId18"/>
    <p:sldLayoutId id="2147483751" r:id="rId19"/>
    <p:sldLayoutId id="2147483752" r:id="rId20"/>
    <p:sldLayoutId id="2147483753" r:id="rId21"/>
    <p:sldLayoutId id="2147483754" r:id="rId22"/>
    <p:sldLayoutId id="2147483755" r:id="rId23"/>
    <p:sldLayoutId id="2147483756" r:id="rId24"/>
  </p:sldLayoutIdLst>
  <p:hf hdr="0"/>
  <p:txStyles>
    <p:titleStyle>
      <a:lvl1pPr algn="l" defTabSz="914400" rtl="0" eaLnBrk="1" latinLnBrk="0" hangingPunct="1">
        <a:lnSpc>
          <a:spcPct val="90000"/>
        </a:lnSpc>
        <a:spcBef>
          <a:spcPct val="0"/>
        </a:spcBef>
        <a:buNone/>
        <a:defRPr sz="32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600"/>
        </a:spcBef>
        <a:spcAft>
          <a:spcPts val="300"/>
        </a:spcAft>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300"/>
        </a:spcBef>
        <a:spcAft>
          <a:spcPts val="300"/>
        </a:spcAft>
        <a:buFont typeface="Arial" panose="020B0604020202020204" pitchFamily="34" charset="0"/>
        <a:buNone/>
        <a:defRPr sz="2000" kern="1200">
          <a:solidFill>
            <a:schemeClr val="bg2"/>
          </a:solidFill>
          <a:latin typeface="+mn-lt"/>
          <a:ea typeface="+mn-ea"/>
          <a:cs typeface="+mn-cs"/>
        </a:defRPr>
      </a:lvl2pPr>
      <a:lvl3pPr marL="263525" indent="-263525" algn="l" defTabSz="914400" rtl="0" eaLnBrk="1" latinLnBrk="0" hangingPunct="1">
        <a:lnSpc>
          <a:spcPct val="90000"/>
        </a:lnSpc>
        <a:spcBef>
          <a:spcPts val="300"/>
        </a:spcBef>
        <a:spcAft>
          <a:spcPts val="300"/>
        </a:spcAft>
        <a:buClr>
          <a:schemeClr val="accent2"/>
        </a:buClr>
        <a:buFont typeface="Arial" panose="020B0604020202020204" pitchFamily="34" charset="0"/>
        <a:buChar char="•"/>
        <a:defRPr sz="2000" kern="1200">
          <a:solidFill>
            <a:schemeClr val="bg2"/>
          </a:solidFill>
          <a:latin typeface="+mn-lt"/>
          <a:ea typeface="+mn-ea"/>
          <a:cs typeface="+mn-cs"/>
        </a:defRPr>
      </a:lvl3pPr>
      <a:lvl4pPr marL="536575" indent="-273050"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800" kern="1200">
          <a:solidFill>
            <a:schemeClr val="bg2"/>
          </a:solidFill>
          <a:latin typeface="+mn-lt"/>
          <a:ea typeface="+mn-ea"/>
          <a:cs typeface="+mn-cs"/>
        </a:defRPr>
      </a:lvl4pPr>
      <a:lvl5pPr marL="811213" indent="-274638"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619">
          <p15:clr>
            <a:srgbClr val="F26B43"/>
          </p15:clr>
        </p15:guide>
        <p15:guide id="3" pos="574">
          <p15:clr>
            <a:srgbClr val="F26B43"/>
          </p15:clr>
        </p15:guide>
        <p15:guide id="4" pos="7106">
          <p15:clr>
            <a:srgbClr val="F26B43"/>
          </p15:clr>
        </p15:guide>
        <p15:guide id="5" pos="7061">
          <p15:clr>
            <a:srgbClr val="F26B43"/>
          </p15:clr>
        </p15:guide>
        <p15:guide id="6" orient="horz" pos="709">
          <p15:clr>
            <a:srgbClr val="F26B43"/>
          </p15:clr>
        </p15:guide>
        <p15:guide id="7" orient="horz" pos="754">
          <p15:clr>
            <a:srgbClr val="F26B43"/>
          </p15:clr>
        </p15:guide>
        <p15:guide id="8" orient="horz" pos="41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B770D5-981E-4D87-9427-8568D752483F}"/>
              </a:ext>
            </a:extLst>
          </p:cNvPr>
          <p:cNvSpPr>
            <a:spLocks noGrp="1"/>
          </p:cNvSpPr>
          <p:nvPr>
            <p:ph type="title"/>
          </p:nvPr>
        </p:nvSpPr>
        <p:spPr>
          <a:xfrm>
            <a:off x="911224" y="366626"/>
            <a:ext cx="10369551" cy="460502"/>
          </a:xfrm>
          <a:prstGeom prst="rect">
            <a:avLst/>
          </a:prstGeom>
        </p:spPr>
        <p:txBody>
          <a:bodyPr vert="horz" lIns="72000" tIns="72000" rIns="72000" bIns="0" rtlCol="0" anchor="b">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6FEE70-5BB1-41E3-A6FE-7F47FE2D6B5A}"/>
              </a:ext>
            </a:extLst>
          </p:cNvPr>
          <p:cNvSpPr>
            <a:spLocks noGrp="1"/>
          </p:cNvSpPr>
          <p:nvPr>
            <p:ph type="body" idx="1"/>
          </p:nvPr>
        </p:nvSpPr>
        <p:spPr>
          <a:xfrm>
            <a:off x="911224" y="1124744"/>
            <a:ext cx="10369551" cy="1678134"/>
          </a:xfrm>
          <a:prstGeom prst="rect">
            <a:avLst/>
          </a:prstGeom>
        </p:spPr>
        <p:txBody>
          <a:bodyPr vert="horz" wrap="square" lIns="72000" tIns="72000" rIns="72000" bIns="7200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3">
            <a:extLst>
              <a:ext uri="{FF2B5EF4-FFF2-40B4-BE49-F238E27FC236}">
                <a16:creationId xmlns:a16="http://schemas.microsoft.com/office/drawing/2014/main" id="{3E1315B7-FC25-487B-932B-BFFC141C3E71}"/>
              </a:ext>
            </a:extLst>
          </p:cNvPr>
          <p:cNvSpPr>
            <a:spLocks noGrp="1"/>
          </p:cNvSpPr>
          <p:nvPr>
            <p:ph type="sldNum" sz="quarter" idx="4"/>
          </p:nvPr>
        </p:nvSpPr>
        <p:spPr>
          <a:xfrm>
            <a:off x="-1" y="6389264"/>
            <a:ext cx="911225" cy="299295"/>
          </a:xfrm>
          <a:prstGeom prst="rect">
            <a:avLst/>
          </a:prstGeom>
        </p:spPr>
        <p:txBody>
          <a:bodyPr vert="horz" wrap="square" lIns="72000" tIns="72000" rIns="72000" bIns="72000" rtlCol="0" anchor="ctr">
            <a:spAutoFit/>
          </a:bodyPr>
          <a:lstStyle>
            <a:lvl1pPr algn="ctr">
              <a:defRPr lang="en-GB" sz="1000" smtClean="0">
                <a:solidFill>
                  <a:schemeClr val="bg2"/>
                </a:solidFill>
              </a:defRPr>
            </a:lvl1pPr>
          </a:lstStyle>
          <a:p>
            <a:fld id="{FB5A7680-C98F-48D3-BDB3-505B6D0EDAF6}" type="slidenum">
              <a:rPr lang="en-GB" smtClean="0"/>
              <a:pPr/>
              <a:t>‹#›</a:t>
            </a:fld>
            <a:endParaRPr lang="en-GB"/>
          </a:p>
        </p:txBody>
      </p:sp>
      <p:pic>
        <p:nvPicPr>
          <p:cNvPr id="6" name="Picture 5">
            <a:extLst>
              <a:ext uri="{FF2B5EF4-FFF2-40B4-BE49-F238E27FC236}">
                <a16:creationId xmlns:a16="http://schemas.microsoft.com/office/drawing/2014/main" id="{6625002A-AA3A-424E-AC87-32D141E069B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0138987" y="6154410"/>
            <a:ext cx="1398901" cy="431999"/>
          </a:xfrm>
          <a:prstGeom prst="rect">
            <a:avLst/>
          </a:prstGeom>
        </p:spPr>
      </p:pic>
      <p:cxnSp>
        <p:nvCxnSpPr>
          <p:cNvPr id="7" name="Straight Connector 6">
            <a:extLst>
              <a:ext uri="{FF2B5EF4-FFF2-40B4-BE49-F238E27FC236}">
                <a16:creationId xmlns:a16="http://schemas.microsoft.com/office/drawing/2014/main" id="{B182FADD-24E4-4650-960E-0BF0E8645132}"/>
              </a:ext>
            </a:extLst>
          </p:cNvPr>
          <p:cNvCxnSpPr>
            <a:cxnSpLocks/>
          </p:cNvCxnSpPr>
          <p:nvPr userDrawn="1"/>
        </p:nvCxnSpPr>
        <p:spPr>
          <a:xfrm>
            <a:off x="916078" y="854828"/>
            <a:ext cx="10404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50E61C1-F572-48D2-8351-53435F1A9053}"/>
              </a:ext>
            </a:extLst>
          </p:cNvPr>
          <p:cNvCxnSpPr/>
          <p:nvPr userDrawn="1"/>
        </p:nvCxnSpPr>
        <p:spPr>
          <a:xfrm>
            <a:off x="911224" y="6331703"/>
            <a:ext cx="908685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TextBox 5">
            <a:extLst>
              <a:ext uri="{FF2B5EF4-FFF2-40B4-BE49-F238E27FC236}">
                <a16:creationId xmlns:a16="http://schemas.microsoft.com/office/drawing/2014/main" id="{4517EEB9-26B7-4E71-AB9F-79CC6992C3C3}"/>
              </a:ext>
            </a:extLst>
          </p:cNvPr>
          <p:cNvSpPr txBox="1"/>
          <p:nvPr userDrawn="1"/>
        </p:nvSpPr>
        <p:spPr>
          <a:xfrm rot="16200000">
            <a:off x="11138953" y="5810343"/>
            <a:ext cx="1688283" cy="215444"/>
          </a:xfrm>
          <a:prstGeom prst="rect">
            <a:avLst/>
          </a:prstGeom>
          <a:noFill/>
        </p:spPr>
        <p:txBody>
          <a:bodyPr wrap="none" rtlCol="0">
            <a:spAutoFit/>
          </a:bodyPr>
          <a:lstStyle/>
          <a:p>
            <a:pPr algn="l"/>
            <a:r>
              <a:rPr lang="nl-NL" sz="800">
                <a:solidFill>
                  <a:srgbClr val="C00000"/>
                </a:solidFill>
              </a:rPr>
              <a:t>FOR EDUCATIONAL PURPOSES ONLY</a:t>
            </a:r>
            <a:endParaRPr lang="en-GB" sz="800">
              <a:solidFill>
                <a:srgbClr val="C00000"/>
              </a:solidFill>
            </a:endParaRPr>
          </a:p>
        </p:txBody>
      </p:sp>
    </p:spTree>
    <p:extLst>
      <p:ext uri="{BB962C8B-B14F-4D97-AF65-F5344CB8AC3E}">
        <p14:creationId xmlns:p14="http://schemas.microsoft.com/office/powerpoint/2010/main" val="232750400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Lst>
  <p:hf hdr="0" dt="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600"/>
        </a:spcBef>
        <a:spcAft>
          <a:spcPts val="300"/>
        </a:spcAft>
        <a:buFont typeface="Arial" panose="020B0604020202020204" pitchFamily="34" charset="0"/>
        <a:buNone/>
        <a:defRPr sz="2000" b="0" kern="1200">
          <a:solidFill>
            <a:schemeClr val="bg2"/>
          </a:solidFill>
          <a:latin typeface="+mn-lt"/>
          <a:ea typeface="+mn-ea"/>
          <a:cs typeface="+mn-cs"/>
        </a:defRPr>
      </a:lvl1pPr>
      <a:lvl2pPr marL="0" indent="0" algn="l" defTabSz="914400" rtl="0" eaLnBrk="1" latinLnBrk="0" hangingPunct="1">
        <a:lnSpc>
          <a:spcPct val="90000"/>
        </a:lnSpc>
        <a:spcBef>
          <a:spcPts val="300"/>
        </a:spcBef>
        <a:spcAft>
          <a:spcPts val="300"/>
        </a:spcAft>
        <a:buFont typeface="Arial" panose="020B0604020202020204" pitchFamily="34" charset="0"/>
        <a:buNone/>
        <a:defRPr sz="2000" kern="1200">
          <a:solidFill>
            <a:schemeClr val="bg2"/>
          </a:solidFill>
          <a:latin typeface="+mn-lt"/>
          <a:ea typeface="+mn-ea"/>
          <a:cs typeface="+mn-cs"/>
        </a:defRPr>
      </a:lvl2pPr>
      <a:lvl3pPr marL="263525" indent="-263525" algn="l" defTabSz="914400" rtl="0" eaLnBrk="1" latinLnBrk="0" hangingPunct="1">
        <a:lnSpc>
          <a:spcPct val="90000"/>
        </a:lnSpc>
        <a:spcBef>
          <a:spcPts val="300"/>
        </a:spcBef>
        <a:spcAft>
          <a:spcPts val="300"/>
        </a:spcAft>
        <a:buClr>
          <a:schemeClr val="accent2"/>
        </a:buClr>
        <a:buFont typeface="Arial" panose="020B0604020202020204" pitchFamily="34" charset="0"/>
        <a:buChar char="•"/>
        <a:defRPr sz="2000" kern="1200">
          <a:solidFill>
            <a:schemeClr val="bg2"/>
          </a:solidFill>
          <a:latin typeface="+mn-lt"/>
          <a:ea typeface="+mn-ea"/>
          <a:cs typeface="+mn-cs"/>
        </a:defRPr>
      </a:lvl3pPr>
      <a:lvl4pPr marL="536575" indent="-273050"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800" kern="1200">
          <a:solidFill>
            <a:schemeClr val="bg2"/>
          </a:solidFill>
          <a:latin typeface="+mn-lt"/>
          <a:ea typeface="+mn-ea"/>
          <a:cs typeface="+mn-cs"/>
        </a:defRPr>
      </a:lvl4pPr>
      <a:lvl5pPr marL="811213" indent="-274638"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619">
          <p15:clr>
            <a:srgbClr val="F26B43"/>
          </p15:clr>
        </p15:guide>
        <p15:guide id="3" pos="574">
          <p15:clr>
            <a:srgbClr val="F26B43"/>
          </p15:clr>
        </p15:guide>
        <p15:guide id="4" pos="7106">
          <p15:clr>
            <a:srgbClr val="F26B43"/>
          </p15:clr>
        </p15:guide>
        <p15:guide id="5" pos="7061">
          <p15:clr>
            <a:srgbClr val="F26B43"/>
          </p15:clr>
        </p15:guide>
        <p15:guide id="6" orient="horz" pos="709">
          <p15:clr>
            <a:srgbClr val="F26B43"/>
          </p15:clr>
        </p15:guide>
        <p15:guide id="7" orient="horz" pos="754">
          <p15:clr>
            <a:srgbClr val="F26B43"/>
          </p15:clr>
        </p15:guide>
        <p15:guide id="8" orient="horz" pos="41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963F9-FA88-4BB6-954F-5A3269C70E13}" type="datetimeFigureOut">
              <a:rPr lang="en-GB" smtClean="0"/>
              <a:t>29/11/2020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7C864-B495-4918-9072-C0C591B67A3D}" type="slidenum">
              <a:rPr lang="en-GB" smtClean="0"/>
              <a:t>‹#›</a:t>
            </a:fld>
            <a:endParaRPr lang="en-GB"/>
          </a:p>
        </p:txBody>
      </p:sp>
    </p:spTree>
    <p:extLst>
      <p:ext uri="{BB962C8B-B14F-4D97-AF65-F5344CB8AC3E}">
        <p14:creationId xmlns:p14="http://schemas.microsoft.com/office/powerpoint/2010/main" val="258423652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png"/><Relationship Id="rId5" Type="http://schemas.openxmlformats.org/officeDocument/2006/relationships/hyperlink" Target="http://www.clinicaltrials.gov/" TargetMode="Externa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8.xml"/><Relationship Id="rId7" Type="http://schemas.openxmlformats.org/officeDocument/2006/relationships/image" Target="../media/image3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png"/><Relationship Id="rId11" Type="http://schemas.openxmlformats.org/officeDocument/2006/relationships/image" Target="../media/image21.pn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07255" y="3879777"/>
            <a:ext cx="8208962" cy="893303"/>
          </a:xfrm>
        </p:spPr>
        <p:txBody>
          <a:bodyPr/>
          <a:lstStyle/>
          <a:p>
            <a:r>
              <a:rPr lang="en-US" dirty="0"/>
              <a:t>Jodi Wolff, PhD</a:t>
            </a:r>
          </a:p>
          <a:p>
            <a:r>
              <a:rPr lang="en-US" dirty="0"/>
              <a:t>Head of Patient Advocacy, U.S.</a:t>
            </a:r>
          </a:p>
          <a:p>
            <a:r>
              <a:rPr lang="en-US" dirty="0"/>
              <a:t>Santhera Pharmaceuticals </a:t>
            </a:r>
            <a:endParaRPr lang="en-GB" dirty="0"/>
          </a:p>
        </p:txBody>
      </p:sp>
      <p:sp>
        <p:nvSpPr>
          <p:cNvPr id="3" name="Title 2"/>
          <p:cNvSpPr>
            <a:spLocks noGrp="1"/>
          </p:cNvSpPr>
          <p:nvPr>
            <p:ph type="ctrTitle"/>
          </p:nvPr>
        </p:nvSpPr>
        <p:spPr>
          <a:xfrm>
            <a:off x="3071812" y="2193714"/>
            <a:ext cx="8208963" cy="1142602"/>
          </a:xfrm>
        </p:spPr>
        <p:txBody>
          <a:bodyPr/>
          <a:lstStyle/>
          <a:p>
            <a:r>
              <a:rPr lang="en-US" dirty="0"/>
              <a:t>Santhera Duchenne Development Program</a:t>
            </a:r>
            <a:endParaRPr lang="en-GB" dirty="0"/>
          </a:p>
        </p:txBody>
      </p:sp>
      <p:sp>
        <p:nvSpPr>
          <p:cNvPr id="4" name="Subtitle 3"/>
          <p:cNvSpPr>
            <a:spLocks noGrp="1"/>
          </p:cNvSpPr>
          <p:nvPr>
            <p:ph type="subTitle" idx="1"/>
          </p:nvPr>
        </p:nvSpPr>
        <p:spPr>
          <a:xfrm>
            <a:off x="3071811" y="3183827"/>
            <a:ext cx="8784829" cy="477805"/>
          </a:xfrm>
        </p:spPr>
        <p:txBody>
          <a:bodyPr/>
          <a:lstStyle/>
          <a:p>
            <a:r>
              <a:rPr lang="en-US" sz="2400" dirty="0"/>
              <a:t>Parent Project Muscular Dystrophy End Duchenne Tour</a:t>
            </a:r>
          </a:p>
        </p:txBody>
      </p:sp>
      <p:pic>
        <p:nvPicPr>
          <p:cNvPr id="1025" name="Picture 1" descr="page1image51264048">
            <a:extLst>
              <a:ext uri="{FF2B5EF4-FFF2-40B4-BE49-F238E27FC236}">
                <a16:creationId xmlns:a16="http://schemas.microsoft.com/office/drawing/2014/main" id="{48CFF2CF-118E-C549-B852-900358B5E6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687" r="53742" b="3096"/>
          <a:stretch/>
        </p:blipFill>
        <p:spPr bwMode="auto">
          <a:xfrm>
            <a:off x="-22448" y="5996429"/>
            <a:ext cx="4511824" cy="23135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544A27D6-C3F7-054E-9FE9-CD95F0EDC1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41562542"/>
      </p:ext>
    </p:extLst>
  </p:cSld>
  <p:clrMapOvr>
    <a:masterClrMapping/>
  </p:clrMapOvr>
  <mc:AlternateContent xmlns:mc="http://schemas.openxmlformats.org/markup-compatibility/2006">
    <mc:Choice xmlns:p14="http://schemas.microsoft.com/office/powerpoint/2010/main" Requires="p14">
      <p:transition spd="slow" p14:dur="2000" advTm="22292"/>
    </mc:Choice>
    <mc:Fallback>
      <p:transition spd="slow" advTm="2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1620-FBDB-4516-9F76-660C0DABAF41}"/>
              </a:ext>
            </a:extLst>
          </p:cNvPr>
          <p:cNvSpPr>
            <a:spLocks noGrp="1"/>
          </p:cNvSpPr>
          <p:nvPr>
            <p:ph type="title"/>
          </p:nvPr>
        </p:nvSpPr>
        <p:spPr>
          <a:xfrm>
            <a:off x="551384" y="370920"/>
            <a:ext cx="11280776" cy="588605"/>
          </a:xfrm>
        </p:spPr>
        <p:txBody>
          <a:bodyPr/>
          <a:lstStyle/>
          <a:p>
            <a:r>
              <a:rPr lang="en-US" dirty="0"/>
              <a:t>Can the benefits of steroids be “uncoupled” from the side effects?</a:t>
            </a:r>
          </a:p>
        </p:txBody>
      </p:sp>
      <p:sp>
        <p:nvSpPr>
          <p:cNvPr id="5" name="Slide Number Placeholder 4">
            <a:extLst>
              <a:ext uri="{FF2B5EF4-FFF2-40B4-BE49-F238E27FC236}">
                <a16:creationId xmlns:a16="http://schemas.microsoft.com/office/drawing/2014/main" id="{9F12D65E-0468-4F48-B8CF-63FDD2F95EF0}"/>
              </a:ext>
            </a:extLst>
          </p:cNvPr>
          <p:cNvSpPr>
            <a:spLocks noGrp="1"/>
          </p:cNvSpPr>
          <p:nvPr>
            <p:ph type="sldNum" sz="quarter" idx="12"/>
          </p:nvPr>
        </p:nvSpPr>
        <p:spPr/>
        <p:txBody>
          <a:bodyPr/>
          <a:lstStyle/>
          <a:p>
            <a:fld id="{FB5A7680-C98F-48D3-BDB3-505B6D0EDAF6}" type="slidenum">
              <a:rPr lang="en-GB" smtClean="0"/>
              <a:pPr/>
              <a:t>10</a:t>
            </a:fld>
            <a:endParaRPr lang="en-GB"/>
          </a:p>
        </p:txBody>
      </p:sp>
      <p:pic>
        <p:nvPicPr>
          <p:cNvPr id="6" name="Picture 5">
            <a:extLst>
              <a:ext uri="{FF2B5EF4-FFF2-40B4-BE49-F238E27FC236}">
                <a16:creationId xmlns:a16="http://schemas.microsoft.com/office/drawing/2014/main" id="{62CDC8F8-A534-4863-B2B9-3561BB6A395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6335" t="31100" r="57678" b="14090"/>
          <a:stretch/>
        </p:blipFill>
        <p:spPr>
          <a:xfrm>
            <a:off x="1943712" y="1266559"/>
            <a:ext cx="7999445" cy="5272351"/>
          </a:xfrm>
          <a:prstGeom prst="rect">
            <a:avLst/>
          </a:prstGeom>
          <a:ln>
            <a:noFill/>
          </a:ln>
          <a:effectLst>
            <a:outerShdw blurRad="63500" sx="102000" sy="102000" algn="ctr"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 name="Rectangle 2">
            <a:extLst>
              <a:ext uri="{FF2B5EF4-FFF2-40B4-BE49-F238E27FC236}">
                <a16:creationId xmlns:a16="http://schemas.microsoft.com/office/drawing/2014/main" id="{B0389E6B-69F9-4961-B839-5145C3468681}"/>
              </a:ext>
            </a:extLst>
          </p:cNvPr>
          <p:cNvSpPr/>
          <p:nvPr/>
        </p:nvSpPr>
        <p:spPr>
          <a:xfrm>
            <a:off x="8694845" y="1916832"/>
            <a:ext cx="504056" cy="328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21F079-A781-4899-893C-780F4F57AF01}"/>
              </a:ext>
            </a:extLst>
          </p:cNvPr>
          <p:cNvSpPr/>
          <p:nvPr/>
        </p:nvSpPr>
        <p:spPr>
          <a:xfrm>
            <a:off x="9468286" y="1261372"/>
            <a:ext cx="504056" cy="328071"/>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1EA76CD-580B-4876-82DE-23B679A697AC}"/>
              </a:ext>
            </a:extLst>
          </p:cNvPr>
          <p:cNvSpPr/>
          <p:nvPr/>
        </p:nvSpPr>
        <p:spPr>
          <a:xfrm>
            <a:off x="2642895" y="1461160"/>
            <a:ext cx="2952328" cy="22322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4637D3A1-008F-493A-BBA2-9460F2B509D6}"/>
              </a:ext>
            </a:extLst>
          </p:cNvPr>
          <p:cNvSpPr txBox="1"/>
          <p:nvPr/>
        </p:nvSpPr>
        <p:spPr>
          <a:xfrm>
            <a:off x="2714902" y="1651251"/>
            <a:ext cx="2952328" cy="1938992"/>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2">
                    <a:lumMod val="75000"/>
                  </a:schemeClr>
                </a:solidFill>
              </a:rPr>
              <a:t>Improves strength &amp; mobility</a:t>
            </a:r>
          </a:p>
          <a:p>
            <a:pPr marL="342900" indent="-342900">
              <a:buFont typeface="Arial" panose="020B0604020202020204" pitchFamily="34" charset="0"/>
              <a:buChar char="•"/>
            </a:pPr>
            <a:r>
              <a:rPr lang="en-US" sz="2000" b="1" dirty="0">
                <a:solidFill>
                  <a:schemeClr val="bg2">
                    <a:lumMod val="75000"/>
                  </a:schemeClr>
                </a:solidFill>
              </a:rPr>
              <a:t>Prolongs arm function</a:t>
            </a:r>
          </a:p>
          <a:p>
            <a:pPr marL="342900" indent="-342900">
              <a:buFont typeface="Arial" panose="020B0604020202020204" pitchFamily="34" charset="0"/>
              <a:buChar char="•"/>
            </a:pPr>
            <a:r>
              <a:rPr lang="en-US" sz="2000" b="1" dirty="0">
                <a:solidFill>
                  <a:schemeClr val="bg2">
                    <a:lumMod val="75000"/>
                  </a:schemeClr>
                </a:solidFill>
              </a:rPr>
              <a:t>Prolongs ambulation</a:t>
            </a:r>
          </a:p>
          <a:p>
            <a:pPr marL="342900" indent="-342900">
              <a:buFont typeface="Arial" panose="020B0604020202020204" pitchFamily="34" charset="0"/>
              <a:buChar char="•"/>
            </a:pPr>
            <a:r>
              <a:rPr lang="en-US" sz="2000" b="1" dirty="0">
                <a:solidFill>
                  <a:schemeClr val="bg2">
                    <a:lumMod val="75000"/>
                  </a:schemeClr>
                </a:solidFill>
              </a:rPr>
              <a:t>Delays respirator use</a:t>
            </a:r>
          </a:p>
          <a:p>
            <a:pPr marL="342900" indent="-342900">
              <a:buFont typeface="Arial" panose="020B0604020202020204" pitchFamily="34" charset="0"/>
              <a:buChar char="•"/>
            </a:pPr>
            <a:r>
              <a:rPr lang="en-US" sz="2000" b="1" dirty="0">
                <a:solidFill>
                  <a:schemeClr val="bg2">
                    <a:lumMod val="75000"/>
                  </a:schemeClr>
                </a:solidFill>
              </a:rPr>
              <a:t>Delays scoliosis</a:t>
            </a:r>
          </a:p>
        </p:txBody>
      </p:sp>
      <p:sp>
        <p:nvSpPr>
          <p:cNvPr id="11" name="Rectangle 10">
            <a:extLst>
              <a:ext uri="{FF2B5EF4-FFF2-40B4-BE49-F238E27FC236}">
                <a16:creationId xmlns:a16="http://schemas.microsoft.com/office/drawing/2014/main" id="{EA404422-EF06-474F-BD76-370C12342A38}"/>
              </a:ext>
            </a:extLst>
          </p:cNvPr>
          <p:cNvSpPr/>
          <p:nvPr/>
        </p:nvSpPr>
        <p:spPr>
          <a:xfrm>
            <a:off x="2135560" y="1461160"/>
            <a:ext cx="507335" cy="311656"/>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5A93F11-9E06-4DD1-8519-D6B926B15E0C}"/>
              </a:ext>
            </a:extLst>
          </p:cNvPr>
          <p:cNvSpPr/>
          <p:nvPr/>
        </p:nvSpPr>
        <p:spPr>
          <a:xfrm>
            <a:off x="6888088" y="1444953"/>
            <a:ext cx="2952328" cy="22322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5A9EA7-76D6-4612-ACF8-8EC70ED8FF5B}"/>
              </a:ext>
            </a:extLst>
          </p:cNvPr>
          <p:cNvSpPr/>
          <p:nvPr/>
        </p:nvSpPr>
        <p:spPr>
          <a:xfrm>
            <a:off x="7273681" y="1324561"/>
            <a:ext cx="1584176" cy="12039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69F8D78-4244-49C0-B4B5-9E76AE6275BA}"/>
              </a:ext>
            </a:extLst>
          </p:cNvPr>
          <p:cNvSpPr txBox="1"/>
          <p:nvPr/>
        </p:nvSpPr>
        <p:spPr>
          <a:xfrm>
            <a:off x="6996204" y="1490915"/>
            <a:ext cx="2880320"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2">
                    <a:lumMod val="75000"/>
                  </a:schemeClr>
                </a:solidFill>
              </a:rPr>
              <a:t>Weight Gain</a:t>
            </a:r>
          </a:p>
          <a:p>
            <a:pPr marL="342900" indent="-342900">
              <a:buFont typeface="Arial" panose="020B0604020202020204" pitchFamily="34" charset="0"/>
              <a:buChar char="•"/>
            </a:pPr>
            <a:r>
              <a:rPr lang="en-US" sz="2000" b="1" dirty="0">
                <a:solidFill>
                  <a:schemeClr val="bg2">
                    <a:lumMod val="75000"/>
                  </a:schemeClr>
                </a:solidFill>
              </a:rPr>
              <a:t>Bone Fragility</a:t>
            </a:r>
          </a:p>
          <a:p>
            <a:pPr marL="342900" indent="-342900">
              <a:buFont typeface="Arial" panose="020B0604020202020204" pitchFamily="34" charset="0"/>
              <a:buChar char="•"/>
            </a:pPr>
            <a:r>
              <a:rPr lang="en-US" sz="2000" b="1" dirty="0">
                <a:solidFill>
                  <a:schemeClr val="bg2">
                    <a:lumMod val="75000"/>
                  </a:schemeClr>
                </a:solidFill>
              </a:rPr>
              <a:t>Growth stunting</a:t>
            </a:r>
          </a:p>
          <a:p>
            <a:pPr marL="342900" indent="-342900">
              <a:buFont typeface="Arial" panose="020B0604020202020204" pitchFamily="34" charset="0"/>
              <a:buChar char="•"/>
            </a:pPr>
            <a:r>
              <a:rPr lang="en-US" sz="2000" b="1" dirty="0">
                <a:solidFill>
                  <a:schemeClr val="bg2">
                    <a:lumMod val="75000"/>
                  </a:schemeClr>
                </a:solidFill>
              </a:rPr>
              <a:t>Cushingoid features</a:t>
            </a:r>
          </a:p>
          <a:p>
            <a:pPr marL="342900" indent="-342900">
              <a:buFont typeface="Arial" panose="020B0604020202020204" pitchFamily="34" charset="0"/>
              <a:buChar char="•"/>
            </a:pPr>
            <a:r>
              <a:rPr lang="en-US" sz="2000" b="1" dirty="0">
                <a:solidFill>
                  <a:schemeClr val="bg2">
                    <a:lumMod val="75000"/>
                  </a:schemeClr>
                </a:solidFill>
              </a:rPr>
              <a:t>Suppressed immunity</a:t>
            </a:r>
          </a:p>
          <a:p>
            <a:pPr marL="342900" indent="-342900">
              <a:buFont typeface="Arial" panose="020B0604020202020204" pitchFamily="34" charset="0"/>
              <a:buChar char="•"/>
            </a:pPr>
            <a:r>
              <a:rPr lang="en-US" sz="2000" b="1" dirty="0">
                <a:solidFill>
                  <a:schemeClr val="bg2">
                    <a:lumMod val="75000"/>
                  </a:schemeClr>
                </a:solidFill>
              </a:rPr>
              <a:t>Mood/behavior changers</a:t>
            </a:r>
          </a:p>
        </p:txBody>
      </p:sp>
      <p:pic>
        <p:nvPicPr>
          <p:cNvPr id="4" name="Audio 3">
            <a:hlinkClick r:id="" action="ppaction://media"/>
            <a:extLst>
              <a:ext uri="{FF2B5EF4-FFF2-40B4-BE49-F238E27FC236}">
                <a16:creationId xmlns:a16="http://schemas.microsoft.com/office/drawing/2014/main" id="{6E9AC9B1-67FC-5D4C-9880-02653783F8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68967559"/>
      </p:ext>
    </p:extLst>
  </p:cSld>
  <p:clrMapOvr>
    <a:masterClrMapping/>
  </p:clrMapOvr>
  <mc:AlternateContent xmlns:mc="http://schemas.openxmlformats.org/markup-compatibility/2006">
    <mc:Choice xmlns:p14="http://schemas.microsoft.com/office/powerpoint/2010/main" Requires="p14">
      <p:transition spd="slow" p14:dur="2000" advTm="54980"/>
    </mc:Choice>
    <mc:Fallback>
      <p:transition spd="slow" advTm="5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VISION-DMD Clinical Study Overview – Fully Enrolled</a:t>
            </a:r>
          </a:p>
        </p:txBody>
      </p:sp>
      <p:sp>
        <p:nvSpPr>
          <p:cNvPr id="49" name="Content Placeholder 4"/>
          <p:cNvSpPr>
            <a:spLocks noGrp="1"/>
          </p:cNvSpPr>
          <p:nvPr>
            <p:ph idx="1"/>
          </p:nvPr>
        </p:nvSpPr>
        <p:spPr>
          <a:xfrm>
            <a:off x="823179" y="2306831"/>
            <a:ext cx="10507061" cy="1645817"/>
          </a:xfrm>
        </p:spPr>
        <p:txBody>
          <a:bodyPr/>
          <a:lstStyle/>
          <a:p>
            <a:pPr marL="0" indent="0">
              <a:buNone/>
            </a:pPr>
            <a:r>
              <a:rPr lang="en-US" dirty="0"/>
              <a:t>VISION- DMD aims to test </a:t>
            </a:r>
            <a:r>
              <a:rPr lang="en-US" dirty="0" err="1"/>
              <a:t>vamorolone</a:t>
            </a:r>
            <a:r>
              <a:rPr lang="en-US" dirty="0"/>
              <a:t>, an innovative steroid-like drug designed to retain or improve glucocorticoids efficacy and improve membrane stabilization with reduced side effects</a:t>
            </a:r>
            <a:br>
              <a:rPr lang="en-US" dirty="0"/>
            </a:br>
            <a:br>
              <a:rPr lang="en-US" dirty="0"/>
            </a:br>
            <a:endParaRPr lang="en-US" dirty="0"/>
          </a:p>
          <a:p>
            <a:pPr marL="0" indent="0">
              <a:buNone/>
            </a:pPr>
            <a:r>
              <a:rPr lang="en-US" b="1" dirty="0">
                <a:solidFill>
                  <a:srgbClr val="AC4C95"/>
                </a:solidFill>
              </a:rPr>
              <a:t>Study details</a:t>
            </a:r>
            <a:endParaRPr lang="en-US" dirty="0">
              <a:solidFill>
                <a:srgbClr val="AC4C95"/>
              </a:solidFill>
            </a:endParaRPr>
          </a:p>
        </p:txBody>
      </p:sp>
      <p:sp>
        <p:nvSpPr>
          <p:cNvPr id="50" name="Text Placeholder 5"/>
          <p:cNvSpPr>
            <a:spLocks noGrp="1"/>
          </p:cNvSpPr>
          <p:nvPr>
            <p:ph type="body" sz="quarter" idx="10"/>
          </p:nvPr>
        </p:nvSpPr>
        <p:spPr>
          <a:xfrm>
            <a:off x="844613" y="1346882"/>
            <a:ext cx="10811861" cy="470783"/>
          </a:xfrm>
        </p:spPr>
        <p:txBody>
          <a:bodyPr/>
          <a:lstStyle/>
          <a:p>
            <a:r>
              <a:rPr lang="en-US" dirty="0"/>
              <a:t>VISION-DMD</a:t>
            </a:r>
            <a:r>
              <a:rPr lang="en-US" b="1" dirty="0"/>
              <a:t>: Phase 2B study to evaluate the safety, efficacy and tolerability of </a:t>
            </a:r>
            <a:r>
              <a:rPr lang="en-US" b="1" dirty="0" err="1"/>
              <a:t>vamorolone</a:t>
            </a:r>
            <a:endParaRPr lang="en-US" b="1" dirty="0"/>
          </a:p>
          <a:p>
            <a:r>
              <a:rPr lang="en-US" dirty="0"/>
              <a:t>PRIMARY ENDPOINT: Time to Stand</a:t>
            </a:r>
            <a:endParaRPr lang="en-US" b="1" dirty="0"/>
          </a:p>
        </p:txBody>
      </p:sp>
      <p:grpSp>
        <p:nvGrpSpPr>
          <p:cNvPr id="51" name="Group 50"/>
          <p:cNvGrpSpPr/>
          <p:nvPr/>
        </p:nvGrpSpPr>
        <p:grpSpPr>
          <a:xfrm>
            <a:off x="1058225" y="3955073"/>
            <a:ext cx="9091679" cy="1810314"/>
            <a:chOff x="924428" y="3627519"/>
            <a:chExt cx="9091679" cy="1810314"/>
          </a:xfrm>
        </p:grpSpPr>
        <p:sp>
          <p:nvSpPr>
            <p:cNvPr id="52" name="Content Placeholder 4"/>
            <p:cNvSpPr txBox="1">
              <a:spLocks/>
            </p:cNvSpPr>
            <p:nvPr/>
          </p:nvSpPr>
          <p:spPr>
            <a:xfrm>
              <a:off x="924428" y="4460342"/>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lang="en-US" dirty="0">
                  <a:solidFill>
                    <a:prstClr val="black"/>
                  </a:solidFill>
                  <a:latin typeface="Arial" panose="020B0604020202020204"/>
                </a:rPr>
                <a:t>a</a:t>
              </a:r>
              <a:r>
                <a:rPr kumimoji="0" lang="en-US" sz="1800" b="0" i="0" u="none" strike="noStrike" kern="1200" cap="none" spc="0" normalizeH="0" baseline="0" dirty="0">
                  <a:ln>
                    <a:noFill/>
                  </a:ln>
                  <a:solidFill>
                    <a:prstClr val="black"/>
                  </a:solidFill>
                  <a:effectLst/>
                  <a:uLnTx/>
                  <a:uFillTx/>
                  <a:latin typeface="Arial" panose="020B0604020202020204"/>
                  <a:ea typeface="+mn-ea"/>
                  <a:cs typeface="+mn-cs"/>
                </a:rPr>
                <a:t>mbulant boys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with DMD</a:t>
              </a:r>
            </a:p>
          </p:txBody>
        </p:sp>
        <p:sp>
          <p:nvSpPr>
            <p:cNvPr id="53" name="Content Placeholder 4"/>
            <p:cNvSpPr txBox="1">
              <a:spLocks/>
            </p:cNvSpPr>
            <p:nvPr/>
          </p:nvSpPr>
          <p:spPr>
            <a:xfrm>
              <a:off x="924428" y="3752687"/>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lang="en-US" sz="5400" b="1" dirty="0">
                  <a:solidFill>
                    <a:srgbClr val="00A9DD"/>
                  </a:solidFill>
                  <a:latin typeface="Arial" panose="020B0604020202020204"/>
                </a:rPr>
                <a:t>121</a:t>
              </a:r>
              <a:endParaRPr kumimoji="0" lang="en-US" sz="5400" b="1" i="0" u="none" strike="noStrike" kern="1200" cap="none" spc="0" normalizeH="0" baseline="0" noProof="0" dirty="0">
                <a:ln>
                  <a:noFill/>
                </a:ln>
                <a:solidFill>
                  <a:srgbClr val="00A9DD"/>
                </a:solidFill>
                <a:effectLst/>
                <a:uLnTx/>
                <a:uFillTx/>
                <a:latin typeface="Arial" panose="020B0604020202020204"/>
                <a:ea typeface="+mn-ea"/>
                <a:cs typeface="+mn-cs"/>
              </a:endParaRPr>
            </a:p>
          </p:txBody>
        </p:sp>
        <p:sp>
          <p:nvSpPr>
            <p:cNvPr id="54" name="Content Placeholder 4"/>
            <p:cNvSpPr txBox="1">
              <a:spLocks/>
            </p:cNvSpPr>
            <p:nvPr/>
          </p:nvSpPr>
          <p:spPr>
            <a:xfrm>
              <a:off x="3151035" y="4460342"/>
              <a:ext cx="1723045"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years of age </a:t>
              </a:r>
              <a:r>
                <a:rPr lang="en-US" dirty="0">
                  <a:solidFill>
                    <a:prstClr val="black"/>
                  </a:solidFill>
                  <a:latin typeface="Arial" panose="020B0604020202020204"/>
                </a:rPr>
                <a:t>who have never used steroids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5" name="Content Placeholder 4"/>
            <p:cNvSpPr txBox="1">
              <a:spLocks/>
            </p:cNvSpPr>
            <p:nvPr/>
          </p:nvSpPr>
          <p:spPr>
            <a:xfrm>
              <a:off x="3163067" y="3752687"/>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lang="en-US" sz="5400" b="1" dirty="0">
                  <a:solidFill>
                    <a:srgbClr val="FFC000"/>
                  </a:solidFill>
                  <a:latin typeface="Arial" panose="020B0604020202020204"/>
                </a:rPr>
                <a:t>4-&lt;7</a:t>
              </a:r>
            </a:p>
          </p:txBody>
        </p:sp>
        <p:cxnSp>
          <p:nvCxnSpPr>
            <p:cNvPr id="56" name="Straight Connector 55"/>
            <p:cNvCxnSpPr/>
            <p:nvPr/>
          </p:nvCxnSpPr>
          <p:spPr>
            <a:xfrm>
              <a:off x="2812842" y="3752687"/>
              <a:ext cx="0" cy="15468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350319" y="3762437"/>
              <a:ext cx="0" cy="15468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8" name="Content Placeholder 4"/>
            <p:cNvSpPr txBox="1">
              <a:spLocks/>
            </p:cNvSpPr>
            <p:nvPr/>
          </p:nvSpPr>
          <p:spPr>
            <a:xfrm>
              <a:off x="5612333" y="3762437"/>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lang="en-US" sz="5400" b="1" dirty="0">
                  <a:solidFill>
                    <a:srgbClr val="AC4C95"/>
                  </a:solidFill>
                  <a:latin typeface="Arial" panose="020B0604020202020204"/>
                </a:rPr>
                <a:t>&gt;30</a:t>
              </a:r>
              <a:endParaRPr kumimoji="0" lang="en-US" sz="5400" b="1" i="0" u="none" strike="noStrike" kern="1200" cap="none" spc="0" normalizeH="0" baseline="0" noProof="0" dirty="0">
                <a:ln>
                  <a:noFill/>
                </a:ln>
                <a:solidFill>
                  <a:srgbClr val="AC4C95"/>
                </a:solidFill>
                <a:effectLst/>
                <a:uLnTx/>
                <a:uFillTx/>
                <a:latin typeface="Arial" panose="020B0604020202020204"/>
                <a:ea typeface="+mn-ea"/>
                <a:cs typeface="+mn-cs"/>
              </a:endParaRPr>
            </a:p>
          </p:txBody>
        </p:sp>
        <p:sp>
          <p:nvSpPr>
            <p:cNvPr id="59" name="Content Placeholder 4"/>
            <p:cNvSpPr txBox="1">
              <a:spLocks/>
            </p:cNvSpPr>
            <p:nvPr/>
          </p:nvSpPr>
          <p:spPr>
            <a:xfrm>
              <a:off x="5570183" y="4470092"/>
              <a:ext cx="1723045"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lang="en-US" dirty="0">
                  <a:solidFill>
                    <a:prstClr val="black"/>
                  </a:solidFill>
                  <a:latin typeface="Arial" panose="020B0604020202020204"/>
                </a:rPr>
                <a:t>trial sites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around the world </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r>
                <a:rPr lang="en-US" dirty="0">
                  <a:solidFill>
                    <a:prstClr val="black"/>
                  </a:solidFill>
                  <a:latin typeface="Arial" panose="020B0604020202020204"/>
                </a:rPr>
                <a:t>11 countries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cxnSp>
          <p:nvCxnSpPr>
            <p:cNvPr id="60" name="Straight Connector 59"/>
            <p:cNvCxnSpPr/>
            <p:nvPr/>
          </p:nvCxnSpPr>
          <p:spPr>
            <a:xfrm>
              <a:off x="7634146" y="3762437"/>
              <a:ext cx="0" cy="15468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Content Placeholder 4"/>
            <p:cNvSpPr txBox="1">
              <a:spLocks/>
            </p:cNvSpPr>
            <p:nvPr/>
          </p:nvSpPr>
          <p:spPr>
            <a:xfrm>
              <a:off x="8385427" y="3627519"/>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lang="en-US" sz="5400" b="1" dirty="0">
                  <a:solidFill>
                    <a:srgbClr val="F06037"/>
                  </a:solidFill>
                  <a:latin typeface="Arial" panose="020B0604020202020204"/>
                </a:rPr>
                <a:t>4</a:t>
              </a:r>
              <a:r>
                <a:rPr kumimoji="0" lang="en-US" sz="5400" b="1" i="0" u="none" strike="noStrike" kern="1200" cap="none" spc="0" normalizeH="0" baseline="0" noProof="0" dirty="0">
                  <a:ln>
                    <a:noFill/>
                  </a:ln>
                  <a:solidFill>
                    <a:srgbClr val="F06037"/>
                  </a:solidFill>
                  <a:effectLst/>
                  <a:uLnTx/>
                  <a:uFillTx/>
                  <a:latin typeface="Arial" panose="020B0604020202020204"/>
                  <a:ea typeface="+mn-ea"/>
                  <a:cs typeface="+mn-cs"/>
                </a:rPr>
                <a:t>8</a:t>
              </a:r>
            </a:p>
          </p:txBody>
        </p:sp>
      </p:grpSp>
      <p:sp>
        <p:nvSpPr>
          <p:cNvPr id="19" name="Content Placeholder 4">
            <a:extLst>
              <a:ext uri="{FF2B5EF4-FFF2-40B4-BE49-F238E27FC236}">
                <a16:creationId xmlns:a16="http://schemas.microsoft.com/office/drawing/2014/main" id="{63A05743-2178-7D4B-AF53-16496C54529E}"/>
              </a:ext>
            </a:extLst>
          </p:cNvPr>
          <p:cNvSpPr txBox="1">
            <a:spLocks/>
          </p:cNvSpPr>
          <p:nvPr/>
        </p:nvSpPr>
        <p:spPr>
          <a:xfrm>
            <a:off x="8741740" y="4663511"/>
            <a:ext cx="1376019" cy="36195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1800" i="0" u="none" strike="noStrike" kern="1200" cap="none" spc="0" normalizeH="0" baseline="0" noProof="0" dirty="0">
                <a:ln>
                  <a:noFill/>
                </a:ln>
                <a:solidFill>
                  <a:prstClr val="black"/>
                </a:solidFill>
                <a:effectLst/>
                <a:uLnTx/>
                <a:uFillTx/>
                <a:latin typeface="Arial" panose="020B0604020202020204"/>
                <a:ea typeface="+mn-ea"/>
                <a:cs typeface="+mn-cs"/>
              </a:rPr>
              <a:t>weeks</a:t>
            </a:r>
          </a:p>
        </p:txBody>
      </p:sp>
      <p:sp>
        <p:nvSpPr>
          <p:cNvPr id="17" name="Content Placeholder 4"/>
          <p:cNvSpPr txBox="1">
            <a:spLocks/>
          </p:cNvSpPr>
          <p:nvPr/>
        </p:nvSpPr>
        <p:spPr>
          <a:xfrm>
            <a:off x="7943801" y="5138213"/>
            <a:ext cx="1395203" cy="1373215"/>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24 weeks – randomized </a:t>
            </a:r>
            <a:r>
              <a:rPr kumimoji="0" lang="en-US" sz="1800" b="1" i="0" u="none" strike="noStrike" kern="1200" cap="none" spc="0" normalizeH="0" baseline="0" noProof="0" dirty="0" err="1">
                <a:ln>
                  <a:noFill/>
                </a:ln>
                <a:solidFill>
                  <a:prstClr val="black"/>
                </a:solidFill>
                <a:effectLst/>
                <a:uLnTx/>
                <a:uFillTx/>
                <a:latin typeface="Arial" panose="020B0604020202020204"/>
                <a:ea typeface="+mn-ea"/>
                <a:cs typeface="+mn-cs"/>
              </a:rPr>
              <a:t>vamorolone</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prednisone or placebo</a:t>
            </a:r>
          </a:p>
        </p:txBody>
      </p:sp>
      <p:sp>
        <p:nvSpPr>
          <p:cNvPr id="18" name="Isosceles Triangle 17"/>
          <p:cNvSpPr/>
          <p:nvPr/>
        </p:nvSpPr>
        <p:spPr>
          <a:xfrm>
            <a:off x="9308680" y="4882835"/>
            <a:ext cx="255353" cy="14262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Content Placeholder 4">
            <a:extLst>
              <a:ext uri="{FF2B5EF4-FFF2-40B4-BE49-F238E27FC236}">
                <a16:creationId xmlns:a16="http://schemas.microsoft.com/office/drawing/2014/main" id="{1C5662A4-940E-4736-9659-9636AEF83A04}"/>
              </a:ext>
            </a:extLst>
          </p:cNvPr>
          <p:cNvSpPr txBox="1">
            <a:spLocks/>
          </p:cNvSpPr>
          <p:nvPr/>
        </p:nvSpPr>
        <p:spPr>
          <a:xfrm>
            <a:off x="9603072" y="5166740"/>
            <a:ext cx="1395203" cy="36195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24 weeks –  </a:t>
            </a:r>
            <a:r>
              <a:rPr lang="en-US" b="1" dirty="0">
                <a:solidFill>
                  <a:prstClr val="black"/>
                </a:solidFill>
                <a:latin typeface="Arial" panose="020B0604020202020204"/>
              </a:rPr>
              <a:t>2 or 6 mg/kg </a:t>
            </a:r>
            <a:r>
              <a:rPr kumimoji="0" lang="en-US" sz="1800" b="1" i="0" u="none" strike="noStrike" kern="1200" cap="none" spc="0" normalizeH="0" baseline="0" noProof="0" dirty="0" err="1">
                <a:ln>
                  <a:noFill/>
                </a:ln>
                <a:solidFill>
                  <a:prstClr val="black"/>
                </a:solidFill>
                <a:effectLst/>
                <a:uLnTx/>
                <a:uFillTx/>
                <a:latin typeface="Arial" panose="020B0604020202020204"/>
                <a:ea typeface="+mn-ea"/>
                <a:cs typeface="+mn-cs"/>
              </a:rPr>
              <a:t>vamorolone</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a:t>
            </a:r>
          </a:p>
        </p:txBody>
      </p:sp>
      <p:pic>
        <p:nvPicPr>
          <p:cNvPr id="2" name="Audio 1">
            <a:hlinkClick r:id="" action="ppaction://media"/>
            <a:extLst>
              <a:ext uri="{FF2B5EF4-FFF2-40B4-BE49-F238E27FC236}">
                <a16:creationId xmlns:a16="http://schemas.microsoft.com/office/drawing/2014/main" id="{8B5A0C7A-E863-D645-85DA-04367E8CDB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76911757"/>
      </p:ext>
    </p:extLst>
  </p:cSld>
  <p:clrMapOvr>
    <a:masterClrMapping/>
  </p:clrMapOvr>
  <mc:AlternateContent xmlns:mc="http://schemas.openxmlformats.org/markup-compatibility/2006">
    <mc:Choice xmlns:p14="http://schemas.microsoft.com/office/powerpoint/2010/main" Requires="p14">
      <p:transition spd="med" p14:dur="700" advTm="67882">
        <p:fade/>
      </p:transition>
    </mc:Choice>
    <mc:Fallback>
      <p:transition spd="med" advTm="678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1777-F2BD-423E-BEE0-3D54AAB5E9E1}"/>
              </a:ext>
            </a:extLst>
          </p:cNvPr>
          <p:cNvSpPr>
            <a:spLocks noGrp="1"/>
          </p:cNvSpPr>
          <p:nvPr>
            <p:ph type="title"/>
          </p:nvPr>
        </p:nvSpPr>
        <p:spPr>
          <a:xfrm>
            <a:off x="767408" y="533101"/>
            <a:ext cx="10369551" cy="588605"/>
          </a:xfrm>
        </p:spPr>
        <p:txBody>
          <a:bodyPr/>
          <a:lstStyle/>
          <a:p>
            <a:r>
              <a:rPr lang="en-US" dirty="0"/>
              <a:t>Study Design and Timelines</a:t>
            </a:r>
          </a:p>
        </p:txBody>
      </p:sp>
      <p:sp>
        <p:nvSpPr>
          <p:cNvPr id="3" name="Content Placeholder 2">
            <a:extLst>
              <a:ext uri="{FF2B5EF4-FFF2-40B4-BE49-F238E27FC236}">
                <a16:creationId xmlns:a16="http://schemas.microsoft.com/office/drawing/2014/main" id="{19F77C74-1AE0-462A-9064-28FE807FB477}"/>
              </a:ext>
            </a:extLst>
          </p:cNvPr>
          <p:cNvSpPr>
            <a:spLocks noGrp="1"/>
          </p:cNvSpPr>
          <p:nvPr>
            <p:ph idx="1"/>
          </p:nvPr>
        </p:nvSpPr>
        <p:spPr>
          <a:xfrm>
            <a:off x="767408" y="1788329"/>
            <a:ext cx="5727441" cy="3884891"/>
          </a:xfrm>
        </p:spPr>
        <p:txBody>
          <a:bodyPr/>
          <a:lstStyle/>
          <a:p>
            <a:pPr marL="342900" indent="-342900">
              <a:buFont typeface="Arial" panose="020B0604020202020204" pitchFamily="34" charset="0"/>
              <a:buChar char="•"/>
            </a:pPr>
            <a:r>
              <a:rPr lang="en-US" dirty="0"/>
              <a:t>Trial fully enrolled as of September 2020</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Six month study data analyzed </a:t>
            </a:r>
            <a:r>
              <a:rPr lang="en-US"/>
              <a:t>and announced in </a:t>
            </a:r>
            <a:r>
              <a:rPr lang="en-US" dirty="0"/>
              <a:t>the second quarter 2021</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New Drug Application anticipated to be submitted to FDA by end of 2021, subject to positive study results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Additional studies of &lt;4 years old and &gt;7 years old to start in 2021</a:t>
            </a:r>
          </a:p>
        </p:txBody>
      </p:sp>
      <p:pic>
        <p:nvPicPr>
          <p:cNvPr id="5" name="Content Placeholder 4">
            <a:extLst>
              <a:ext uri="{FF2B5EF4-FFF2-40B4-BE49-F238E27FC236}">
                <a16:creationId xmlns:a16="http://schemas.microsoft.com/office/drawing/2014/main" id="{70B5106C-B817-4FC4-9ED8-64ACC7744DE6}"/>
              </a:ext>
            </a:extLst>
          </p:cNvPr>
          <p:cNvPicPr>
            <a:picLocks noChangeAspect="1"/>
          </p:cNvPicPr>
          <p:nvPr/>
        </p:nvPicPr>
        <p:blipFill>
          <a:blip r:embed="rId4"/>
          <a:stretch>
            <a:fillRect/>
          </a:stretch>
        </p:blipFill>
        <p:spPr>
          <a:xfrm>
            <a:off x="6816080" y="539669"/>
            <a:ext cx="5052365" cy="5120640"/>
          </a:xfrm>
          <a:prstGeom prst="rect">
            <a:avLst/>
          </a:prstGeom>
        </p:spPr>
      </p:pic>
      <p:sp>
        <p:nvSpPr>
          <p:cNvPr id="6" name="TextBox 5">
            <a:extLst>
              <a:ext uri="{FF2B5EF4-FFF2-40B4-BE49-F238E27FC236}">
                <a16:creationId xmlns:a16="http://schemas.microsoft.com/office/drawing/2014/main" id="{30D0511D-9AFC-4E9C-9D2B-5C70A6DE9077}"/>
              </a:ext>
            </a:extLst>
          </p:cNvPr>
          <p:cNvSpPr txBox="1"/>
          <p:nvPr/>
        </p:nvSpPr>
        <p:spPr>
          <a:xfrm>
            <a:off x="7581749" y="5717743"/>
            <a:ext cx="369902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hlinkClick r:id="rId5"/>
              </a:rPr>
              <a:t>www.clinicaltrials.gov</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NCT03439670 </a:t>
            </a:r>
          </a:p>
        </p:txBody>
      </p:sp>
      <p:pic>
        <p:nvPicPr>
          <p:cNvPr id="4" name="Audio 3">
            <a:hlinkClick r:id="" action="ppaction://media"/>
            <a:extLst>
              <a:ext uri="{FF2B5EF4-FFF2-40B4-BE49-F238E27FC236}">
                <a16:creationId xmlns:a16="http://schemas.microsoft.com/office/drawing/2014/main" id="{7BD3C9BD-1BC6-3C4C-8129-A7935A6E4F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90188757"/>
      </p:ext>
    </p:extLst>
  </p:cSld>
  <p:clrMapOvr>
    <a:masterClrMapping/>
  </p:clrMapOvr>
  <mc:AlternateContent xmlns:mc="http://schemas.openxmlformats.org/markup-compatibility/2006">
    <mc:Choice xmlns:p14="http://schemas.microsoft.com/office/powerpoint/2010/main" Requires="p14">
      <p:transition spd="med" p14:dur="700" advTm="27483">
        <p:fade/>
      </p:transition>
    </mc:Choice>
    <mc:Fallback>
      <p:transition spd="med" advTm="274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AF5979-9B18-41F2-96D7-6F1DC715FABA}"/>
              </a:ext>
            </a:extLst>
          </p:cNvPr>
          <p:cNvSpPr>
            <a:spLocks noGrp="1"/>
          </p:cNvSpPr>
          <p:nvPr>
            <p:ph type="sldNum" sz="quarter" idx="10"/>
          </p:nvPr>
        </p:nvSpPr>
        <p:spPr/>
        <p:txBody>
          <a:bodyPr/>
          <a:lstStyle/>
          <a:p>
            <a:fld id="{FB5A7680-C98F-48D3-BDB3-505B6D0EDAF6}" type="slidenum">
              <a:rPr lang="en-GB" smtClean="0"/>
              <a:pPr/>
              <a:t>13</a:t>
            </a:fld>
            <a:endParaRPr lang="en-GB" dirty="0"/>
          </a:p>
        </p:txBody>
      </p:sp>
      <p:sp>
        <p:nvSpPr>
          <p:cNvPr id="5" name="Title 4">
            <a:extLst>
              <a:ext uri="{FF2B5EF4-FFF2-40B4-BE49-F238E27FC236}">
                <a16:creationId xmlns:a16="http://schemas.microsoft.com/office/drawing/2014/main" id="{54229F8D-6B1E-417F-A901-BF8D8DBE67AF}"/>
              </a:ext>
            </a:extLst>
          </p:cNvPr>
          <p:cNvSpPr txBox="1">
            <a:spLocks/>
          </p:cNvSpPr>
          <p:nvPr/>
        </p:nvSpPr>
        <p:spPr>
          <a:xfrm>
            <a:off x="1631504" y="570326"/>
            <a:ext cx="9129252" cy="1031803"/>
          </a:xfrm>
          <a:prstGeom prst="rect">
            <a:avLst/>
          </a:prstGeom>
        </p:spPr>
        <p:txBody>
          <a:bodyPr vert="horz" lIns="72000" tIns="72000" rIns="72000" bIns="72000" rtlCol="0" anchor="ctr">
            <a:spAutoFit/>
          </a:bodyPr>
          <a:lstStyle>
            <a:lvl1pPr algn="l" defTabSz="914400" rtl="0" eaLnBrk="1" latinLnBrk="0" hangingPunct="1">
              <a:lnSpc>
                <a:spcPct val="90000"/>
              </a:lnSpc>
              <a:spcBef>
                <a:spcPct val="0"/>
              </a:spcBef>
              <a:buNone/>
              <a:defRPr sz="3200" b="1" kern="1200">
                <a:solidFill>
                  <a:schemeClr val="bg2"/>
                </a:solidFill>
                <a:latin typeface="+mj-lt"/>
                <a:ea typeface="+mj-ea"/>
                <a:cs typeface="+mj-cs"/>
              </a:defRPr>
            </a:lvl1pPr>
          </a:lstStyle>
          <a:p>
            <a:pPr algn="ctr"/>
            <a:r>
              <a:rPr lang="en-US" dirty="0"/>
              <a:t>Santhera is a proud partner </a:t>
            </a:r>
            <a:br>
              <a:rPr lang="en-US" dirty="0"/>
            </a:br>
            <a:r>
              <a:rPr lang="en-US" dirty="0"/>
              <a:t>of the DMD community.</a:t>
            </a:r>
          </a:p>
        </p:txBody>
      </p:sp>
      <p:grpSp>
        <p:nvGrpSpPr>
          <p:cNvPr id="6" name="Group 5">
            <a:extLst>
              <a:ext uri="{FF2B5EF4-FFF2-40B4-BE49-F238E27FC236}">
                <a16:creationId xmlns:a16="http://schemas.microsoft.com/office/drawing/2014/main" id="{6BBA8DAE-1705-429D-9846-C0A100692311}"/>
              </a:ext>
            </a:extLst>
          </p:cNvPr>
          <p:cNvGrpSpPr/>
          <p:nvPr/>
        </p:nvGrpSpPr>
        <p:grpSpPr>
          <a:xfrm>
            <a:off x="2104470" y="2112691"/>
            <a:ext cx="8319114" cy="2838754"/>
            <a:chOff x="1282478" y="3375724"/>
            <a:chExt cx="8606500" cy="2936820"/>
          </a:xfrm>
        </p:grpSpPr>
        <p:grpSp>
          <p:nvGrpSpPr>
            <p:cNvPr id="7" name="Group 6">
              <a:extLst>
                <a:ext uri="{FF2B5EF4-FFF2-40B4-BE49-F238E27FC236}">
                  <a16:creationId xmlns:a16="http://schemas.microsoft.com/office/drawing/2014/main" id="{EEEF5649-DC78-4771-86E5-5517BC480A81}"/>
                </a:ext>
              </a:extLst>
            </p:cNvPr>
            <p:cNvGrpSpPr/>
            <p:nvPr/>
          </p:nvGrpSpPr>
          <p:grpSpPr>
            <a:xfrm>
              <a:off x="1282478" y="3375724"/>
              <a:ext cx="4891219" cy="1256643"/>
              <a:chOff x="15398" y="3375724"/>
              <a:chExt cx="5253925" cy="1349829"/>
            </a:xfrm>
          </p:grpSpPr>
          <p:pic>
            <p:nvPicPr>
              <p:cNvPr id="12" name="Picture 11">
                <a:extLst>
                  <a:ext uri="{FF2B5EF4-FFF2-40B4-BE49-F238E27FC236}">
                    <a16:creationId xmlns:a16="http://schemas.microsoft.com/office/drawing/2014/main" id="{3F478982-4A84-43EF-BCEC-0DA067B26F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398" y="3375724"/>
                <a:ext cx="2024746" cy="1349829"/>
              </a:xfrm>
              <a:prstGeom prst="rect">
                <a:avLst/>
              </a:prstGeom>
            </p:spPr>
          </p:pic>
          <p:pic>
            <p:nvPicPr>
              <p:cNvPr id="13" name="Picture 12">
                <a:extLst>
                  <a:ext uri="{FF2B5EF4-FFF2-40B4-BE49-F238E27FC236}">
                    <a16:creationId xmlns:a16="http://schemas.microsoft.com/office/drawing/2014/main" id="{8535B867-3265-483B-9CFB-2F45F136412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340130" y="3456278"/>
                <a:ext cx="2929193" cy="1188720"/>
              </a:xfrm>
              <a:prstGeom prst="rect">
                <a:avLst/>
              </a:prstGeom>
            </p:spPr>
          </p:pic>
        </p:grpSp>
        <p:grpSp>
          <p:nvGrpSpPr>
            <p:cNvPr id="8" name="Group 7">
              <a:extLst>
                <a:ext uri="{FF2B5EF4-FFF2-40B4-BE49-F238E27FC236}">
                  <a16:creationId xmlns:a16="http://schemas.microsoft.com/office/drawing/2014/main" id="{FE6B99DD-2992-414E-9A00-CEF0DBD8C0E1}"/>
                </a:ext>
              </a:extLst>
            </p:cNvPr>
            <p:cNvGrpSpPr/>
            <p:nvPr/>
          </p:nvGrpSpPr>
          <p:grpSpPr>
            <a:xfrm>
              <a:off x="1347133" y="4557373"/>
              <a:ext cx="8541845" cy="1755171"/>
              <a:chOff x="3232744" y="4526548"/>
              <a:chExt cx="9175260" cy="1885325"/>
            </a:xfrm>
          </p:grpSpPr>
          <p:pic>
            <p:nvPicPr>
              <p:cNvPr id="9" name="Picture 8">
                <a:extLst>
                  <a:ext uri="{FF2B5EF4-FFF2-40B4-BE49-F238E27FC236}">
                    <a16:creationId xmlns:a16="http://schemas.microsoft.com/office/drawing/2014/main" id="{3DD8CE7B-4EC2-48DF-9EE2-7E8CCA53451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32744" y="4973040"/>
                <a:ext cx="1721664" cy="1188718"/>
              </a:xfrm>
              <a:prstGeom prst="rect">
                <a:avLst/>
              </a:prstGeom>
            </p:spPr>
          </p:pic>
          <p:pic>
            <p:nvPicPr>
              <p:cNvPr id="10" name="Picture 9">
                <a:extLst>
                  <a:ext uri="{FF2B5EF4-FFF2-40B4-BE49-F238E27FC236}">
                    <a16:creationId xmlns:a16="http://schemas.microsoft.com/office/drawing/2014/main" id="{F49BF3B7-A5B2-46F5-91CC-A3D9EFCD6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8389" y="5262556"/>
                <a:ext cx="3279615" cy="609682"/>
              </a:xfrm>
              <a:prstGeom prst="rect">
                <a:avLst/>
              </a:prstGeom>
            </p:spPr>
          </p:pic>
          <p:pic>
            <p:nvPicPr>
              <p:cNvPr id="11" name="Picture 10">
                <a:extLst>
                  <a:ext uri="{FF2B5EF4-FFF2-40B4-BE49-F238E27FC236}">
                    <a16:creationId xmlns:a16="http://schemas.microsoft.com/office/drawing/2014/main" id="{F2AEB749-3C2E-4860-8A21-73A2853396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75340" y="4526548"/>
                <a:ext cx="2513767" cy="1885325"/>
              </a:xfrm>
              <a:prstGeom prst="rect">
                <a:avLst/>
              </a:prstGeom>
            </p:spPr>
          </p:pic>
        </p:grpSp>
      </p:grpSp>
      <p:pic>
        <p:nvPicPr>
          <p:cNvPr id="14" name="Picture 13">
            <a:extLst>
              <a:ext uri="{FF2B5EF4-FFF2-40B4-BE49-F238E27FC236}">
                <a16:creationId xmlns:a16="http://schemas.microsoft.com/office/drawing/2014/main" id="{3BFD2028-883C-4537-B3D7-48AA402D30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72329" y="2218063"/>
            <a:ext cx="2288204" cy="915281"/>
          </a:xfrm>
          <a:prstGeom prst="rect">
            <a:avLst/>
          </a:prstGeom>
        </p:spPr>
      </p:pic>
      <p:pic>
        <p:nvPicPr>
          <p:cNvPr id="15" name="Picture 14">
            <a:extLst>
              <a:ext uri="{FF2B5EF4-FFF2-40B4-BE49-F238E27FC236}">
                <a16:creationId xmlns:a16="http://schemas.microsoft.com/office/drawing/2014/main" id="{4440326E-4FC1-40CB-AA94-E44D9E07E8F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01120" y="4951445"/>
            <a:ext cx="2709758" cy="1280160"/>
          </a:xfrm>
          <a:prstGeom prst="rect">
            <a:avLst/>
          </a:prstGeom>
        </p:spPr>
      </p:pic>
      <p:sp>
        <p:nvSpPr>
          <p:cNvPr id="16" name="Title 4">
            <a:extLst>
              <a:ext uri="{FF2B5EF4-FFF2-40B4-BE49-F238E27FC236}">
                <a16:creationId xmlns:a16="http://schemas.microsoft.com/office/drawing/2014/main" id="{F103179A-ADCF-40DD-BB91-BD5176D14245}"/>
              </a:ext>
            </a:extLst>
          </p:cNvPr>
          <p:cNvSpPr txBox="1">
            <a:spLocks/>
          </p:cNvSpPr>
          <p:nvPr/>
        </p:nvSpPr>
        <p:spPr>
          <a:xfrm>
            <a:off x="3659755" y="6365295"/>
            <a:ext cx="4392488" cy="477805"/>
          </a:xfrm>
          <a:prstGeom prst="rect">
            <a:avLst/>
          </a:prstGeom>
        </p:spPr>
        <p:txBody>
          <a:bodyPr vert="horz" wrap="square" lIns="72000" tIns="72000" rIns="72000" bIns="72000" rtlCol="0" anchor="ctr">
            <a:spAutoFit/>
          </a:bodyPr>
          <a:lstStyle>
            <a:lvl1pPr algn="l" defTabSz="914400" rtl="0" eaLnBrk="1" latinLnBrk="0" hangingPunct="1">
              <a:lnSpc>
                <a:spcPct val="90000"/>
              </a:lnSpc>
              <a:spcBef>
                <a:spcPct val="0"/>
              </a:spcBef>
              <a:buNone/>
              <a:defRPr sz="3200" b="1" kern="1200">
                <a:solidFill>
                  <a:schemeClr val="bg2"/>
                </a:solidFill>
                <a:latin typeface="+mj-lt"/>
                <a:ea typeface="+mj-ea"/>
                <a:cs typeface="+mj-cs"/>
              </a:defRPr>
            </a:lvl1pPr>
          </a:lstStyle>
          <a:p>
            <a:pPr algn="ctr"/>
            <a:r>
              <a:rPr lang="en-US" sz="2400" dirty="0"/>
              <a:t>Jodi.wolff@Santhera.com</a:t>
            </a:r>
          </a:p>
        </p:txBody>
      </p:sp>
      <p:pic>
        <p:nvPicPr>
          <p:cNvPr id="2" name="Audio 1">
            <a:hlinkClick r:id="" action="ppaction://media"/>
            <a:extLst>
              <a:ext uri="{FF2B5EF4-FFF2-40B4-BE49-F238E27FC236}">
                <a16:creationId xmlns:a16="http://schemas.microsoft.com/office/drawing/2014/main" id="{CEA5795D-7A6A-8B4B-ABB8-38A5DA3C48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85611584"/>
      </p:ext>
    </p:extLst>
  </p:cSld>
  <p:clrMapOvr>
    <a:masterClrMapping/>
  </p:clrMapOvr>
  <mc:AlternateContent xmlns:mc="http://schemas.openxmlformats.org/markup-compatibility/2006">
    <mc:Choice xmlns:p14="http://schemas.microsoft.com/office/powerpoint/2010/main" Requires="p14">
      <p:transition spd="slow" p14:dur="2000" advTm="32999"/>
    </mc:Choice>
    <mc:Fallback>
      <p:transition spd="slow" advTm="3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B111-55B7-41DE-9E31-AE665F5C01D5}"/>
              </a:ext>
            </a:extLst>
          </p:cNvPr>
          <p:cNvSpPr>
            <a:spLocks noGrp="1"/>
          </p:cNvSpPr>
          <p:nvPr>
            <p:ph type="title"/>
          </p:nvPr>
        </p:nvSpPr>
        <p:spPr>
          <a:xfrm>
            <a:off x="690068" y="620688"/>
            <a:ext cx="10369551" cy="588605"/>
          </a:xfrm>
        </p:spPr>
        <p:txBody>
          <a:bodyPr/>
          <a:lstStyle/>
          <a:p>
            <a:r>
              <a:rPr lang="en-US" dirty="0"/>
              <a:t>Forward Looking Statement</a:t>
            </a:r>
          </a:p>
        </p:txBody>
      </p:sp>
      <p:sp>
        <p:nvSpPr>
          <p:cNvPr id="3" name="Slide Number Placeholder 2">
            <a:extLst>
              <a:ext uri="{FF2B5EF4-FFF2-40B4-BE49-F238E27FC236}">
                <a16:creationId xmlns:a16="http://schemas.microsoft.com/office/drawing/2014/main" id="{7603A541-4108-432F-990B-6BB0394E2A0A}"/>
              </a:ext>
            </a:extLst>
          </p:cNvPr>
          <p:cNvSpPr>
            <a:spLocks noGrp="1"/>
          </p:cNvSpPr>
          <p:nvPr>
            <p:ph type="sldNum" sz="quarter" idx="10"/>
          </p:nvPr>
        </p:nvSpPr>
        <p:spPr/>
        <p:txBody>
          <a:bodyPr/>
          <a:lstStyle/>
          <a:p>
            <a:fld id="{FB5A7680-C98F-48D3-BDB3-505B6D0EDAF6}" type="slidenum">
              <a:rPr lang="en-GB" smtClean="0"/>
              <a:pPr/>
              <a:t>2</a:t>
            </a:fld>
            <a:endParaRPr lang="en-GB" dirty="0"/>
          </a:p>
        </p:txBody>
      </p:sp>
      <p:sp>
        <p:nvSpPr>
          <p:cNvPr id="5" name="Content Placeholder 3">
            <a:extLst>
              <a:ext uri="{FF2B5EF4-FFF2-40B4-BE49-F238E27FC236}">
                <a16:creationId xmlns:a16="http://schemas.microsoft.com/office/drawing/2014/main" id="{6F80064A-ED0C-4756-A161-84BA6E6B8386}"/>
              </a:ext>
            </a:extLst>
          </p:cNvPr>
          <p:cNvSpPr txBox="1">
            <a:spLocks/>
          </p:cNvSpPr>
          <p:nvPr/>
        </p:nvSpPr>
        <p:spPr>
          <a:xfrm>
            <a:off x="690068" y="1866334"/>
            <a:ext cx="10811861" cy="4496091"/>
          </a:xfrm>
          <a:prstGeom prst="rect">
            <a:avLst/>
          </a:prstGeom>
        </p:spPr>
        <p:txBody>
          <a:bodyPr/>
          <a:lstStyle>
            <a:lvl1pPr marL="0" indent="0" algn="l" defTabSz="914400" rtl="0" eaLnBrk="1" latinLnBrk="0" hangingPunct="1">
              <a:lnSpc>
                <a:spcPct val="90000"/>
              </a:lnSpc>
              <a:spcBef>
                <a:spcPts val="600"/>
              </a:spcBef>
              <a:spcAft>
                <a:spcPts val="300"/>
              </a:spcAft>
              <a:buFont typeface="Arial" panose="020B0604020202020204" pitchFamily="34" charset="0"/>
              <a:buNone/>
              <a:defRPr sz="2000" b="1" kern="1200">
                <a:solidFill>
                  <a:schemeClr val="bg2"/>
                </a:solidFill>
                <a:latin typeface="+mn-lt"/>
                <a:ea typeface="+mn-ea"/>
                <a:cs typeface="+mn-cs"/>
              </a:defRPr>
            </a:lvl1pPr>
            <a:lvl2pPr marL="0" indent="0" algn="l" defTabSz="914400" rtl="0" eaLnBrk="1" latinLnBrk="0" hangingPunct="1">
              <a:lnSpc>
                <a:spcPct val="90000"/>
              </a:lnSpc>
              <a:spcBef>
                <a:spcPts val="300"/>
              </a:spcBef>
              <a:spcAft>
                <a:spcPts val="300"/>
              </a:spcAft>
              <a:buFont typeface="Arial" panose="020B0604020202020204" pitchFamily="34" charset="0"/>
              <a:buNone/>
              <a:defRPr sz="2000" kern="1200">
                <a:solidFill>
                  <a:schemeClr val="bg2"/>
                </a:solidFill>
                <a:latin typeface="+mn-lt"/>
                <a:ea typeface="+mn-ea"/>
                <a:cs typeface="+mn-cs"/>
              </a:defRPr>
            </a:lvl2pPr>
            <a:lvl3pPr marL="263525" indent="-263525" algn="l" defTabSz="914400" rtl="0" eaLnBrk="1" latinLnBrk="0" hangingPunct="1">
              <a:lnSpc>
                <a:spcPct val="90000"/>
              </a:lnSpc>
              <a:spcBef>
                <a:spcPts val="300"/>
              </a:spcBef>
              <a:spcAft>
                <a:spcPts val="300"/>
              </a:spcAft>
              <a:buClr>
                <a:schemeClr val="accent2"/>
              </a:buClr>
              <a:buFont typeface="Arial" panose="020B0604020202020204" pitchFamily="34" charset="0"/>
              <a:buChar char="•"/>
              <a:defRPr sz="2000" kern="1200">
                <a:solidFill>
                  <a:schemeClr val="bg2"/>
                </a:solidFill>
                <a:latin typeface="+mn-lt"/>
                <a:ea typeface="+mn-ea"/>
                <a:cs typeface="+mn-cs"/>
              </a:defRPr>
            </a:lvl3pPr>
            <a:lvl4pPr marL="536575" indent="-273050"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800" kern="1200">
                <a:solidFill>
                  <a:schemeClr val="bg2"/>
                </a:solidFill>
                <a:latin typeface="+mn-lt"/>
                <a:ea typeface="+mn-ea"/>
                <a:cs typeface="+mn-cs"/>
              </a:defRPr>
            </a:lvl4pPr>
            <a:lvl5pPr marL="811213" indent="-274638" algn="l" defTabSz="914400" rtl="0" eaLnBrk="1" latinLnBrk="0" hangingPunct="1">
              <a:lnSpc>
                <a:spcPct val="90000"/>
              </a:lnSpc>
              <a:spcBef>
                <a:spcPts val="0"/>
              </a:spcBef>
              <a:spcAft>
                <a:spcPts val="300"/>
              </a:spcAft>
              <a:buClr>
                <a:schemeClr val="accent2"/>
              </a:buClr>
              <a:buFont typeface="Arial" panose="020B0604020202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0" dirty="0"/>
              <a:t>This presentation is not and under no circumstances to be construed as a solicitation, offer, or recommendation, to buy or sell securities issued by Santhera Pharmaceuticals Holding AG. Santhera Pharmaceuticals Holding AG makes no representation (either express or implied) that the information and opinions expressed in this presentation are accurate, complete or up to date. Santhera Pharmaceuticals Holding AG disclaims, without limitation, all liability for any loss or damage of any kind, including any direct, indirect or consequential damages, which might be incurred in connection with the information contained in this presentation.</a:t>
            </a:r>
          </a:p>
          <a:p>
            <a:r>
              <a:rPr lang="en-US" sz="1400" b="0" dirty="0"/>
              <a:t>This presentation expressly or implicitly contains certain forward-looking statements concerning Santhera Pharmaceuticals Holding AG and its business. Certain of these forward-looking statements can be identified by the use of forward-looking terminology or by discussions of strategy, plans or intentions. Such statements involve certain known and unknown risks, uncertainties and other factors, which could cause the actual results, financial condition, performance or achievements of Santhera Pharmaceuticals Holding AG to be materially different from any expected results, performance or achievements expressed or implied by such forward-looking statements. There can be no guarantee that any of the research and/or development projects described will succeed or that any new products or indications will be brought to market. Similarly, there can be no guarantee that Santhera Pharmaceuticals Holding AG or any future product or indication will achieve any particular level of revenue. In particular, management’s expectations could be affected by, among other things, uncertainties involved in the development of new pharmaceutical products, including unexpected preclinical and clinical trial results; unexpected regulatory actions or delays or government regulation generally; the Company’s ability to obtain or maintain patent or other proprietary intellectual property protection; competition in general; government, industry, and general public pricing and other political pressures. Santhera Pharmaceuticals Holding AG is providing the information in this new release as of the date of the publication, and does not undertake any obligation to update any forward-looking statements contained herein as a result of new information, future events or otherwise.</a:t>
            </a:r>
          </a:p>
        </p:txBody>
      </p:sp>
      <p:pic>
        <p:nvPicPr>
          <p:cNvPr id="4" name="Audio 3">
            <a:hlinkClick r:id="" action="ppaction://media"/>
            <a:extLst>
              <a:ext uri="{FF2B5EF4-FFF2-40B4-BE49-F238E27FC236}">
                <a16:creationId xmlns:a16="http://schemas.microsoft.com/office/drawing/2014/main" id="{7B230BAE-3D33-254C-89D5-409F856704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45633425"/>
      </p:ext>
    </p:extLst>
  </p:cSld>
  <p:clrMapOvr>
    <a:masterClrMapping/>
  </p:clrMapOvr>
  <mc:AlternateContent xmlns:mc="http://schemas.openxmlformats.org/markup-compatibility/2006">
    <mc:Choice xmlns:p14="http://schemas.microsoft.com/office/powerpoint/2010/main" Requires="p14">
      <p:transition spd="slow" p14:dur="2000" advTm="19430"/>
    </mc:Choice>
    <mc:Fallback>
      <p:transition spd="slow" advTm="19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698740"/>
            <a:ext cx="10369551" cy="588605"/>
          </a:xfrm>
        </p:spPr>
        <p:txBody>
          <a:bodyPr/>
          <a:lstStyle/>
          <a:p>
            <a:r>
              <a:rPr lang="en-US" dirty="0"/>
              <a:t>Overview</a:t>
            </a:r>
            <a:endParaRPr lang="en-GB" dirty="0"/>
          </a:p>
        </p:txBody>
      </p:sp>
      <p:sp>
        <p:nvSpPr>
          <p:cNvPr id="3" name="Content Placeholder 2"/>
          <p:cNvSpPr>
            <a:spLocks noGrp="1"/>
          </p:cNvSpPr>
          <p:nvPr>
            <p:ph idx="1"/>
          </p:nvPr>
        </p:nvSpPr>
        <p:spPr>
          <a:xfrm>
            <a:off x="767408" y="2121343"/>
            <a:ext cx="10369551" cy="2615313"/>
          </a:xfrm>
        </p:spPr>
        <p:txBody>
          <a:bodyPr/>
          <a:lstStyle/>
          <a:p>
            <a:pPr marL="342900" indent="-342900">
              <a:lnSpc>
                <a:spcPct val="200000"/>
              </a:lnSpc>
              <a:buFont typeface="Arial" panose="020B0604020202020204" pitchFamily="34" charset="0"/>
              <a:buChar char="•"/>
            </a:pPr>
            <a:r>
              <a:rPr lang="en-US" b="0" dirty="0"/>
              <a:t>About Santhera</a:t>
            </a:r>
          </a:p>
          <a:p>
            <a:pPr marL="342900" indent="-342900">
              <a:lnSpc>
                <a:spcPct val="200000"/>
              </a:lnSpc>
              <a:buFont typeface="Arial" panose="020B0604020202020204" pitchFamily="34" charset="0"/>
              <a:buChar char="•"/>
            </a:pPr>
            <a:r>
              <a:rPr lang="en-US" b="0" dirty="0"/>
              <a:t>SIDEROS interim analysis and </a:t>
            </a:r>
            <a:r>
              <a:rPr lang="en-US" b="0" dirty="0" err="1"/>
              <a:t>idebenone</a:t>
            </a:r>
            <a:r>
              <a:rPr lang="en-US" b="0" dirty="0"/>
              <a:t> program discontinuation</a:t>
            </a:r>
          </a:p>
          <a:p>
            <a:pPr marL="342900" indent="-342900">
              <a:lnSpc>
                <a:spcPct val="200000"/>
              </a:lnSpc>
              <a:buFont typeface="Arial" panose="020B0604020202020204" pitchFamily="34" charset="0"/>
              <a:buChar char="•"/>
            </a:pPr>
            <a:r>
              <a:rPr lang="en-US" b="0" dirty="0" err="1"/>
              <a:t>Vamorolone</a:t>
            </a:r>
            <a:r>
              <a:rPr lang="en-US" b="0" dirty="0"/>
              <a:t> development program &amp; VISION DMD trial</a:t>
            </a:r>
          </a:p>
          <a:p>
            <a:endParaRPr lang="en-GB" dirty="0"/>
          </a:p>
        </p:txBody>
      </p:sp>
      <p:sp>
        <p:nvSpPr>
          <p:cNvPr id="5" name="Slide Number Placeholder 4"/>
          <p:cNvSpPr>
            <a:spLocks noGrp="1"/>
          </p:cNvSpPr>
          <p:nvPr>
            <p:ph type="sldNum" sz="quarter" idx="12"/>
          </p:nvPr>
        </p:nvSpPr>
        <p:spPr/>
        <p:txBody>
          <a:bodyPr/>
          <a:lstStyle/>
          <a:p>
            <a:fld id="{FB5A7680-C98F-48D3-BDB3-505B6D0EDAF6}" type="slidenum">
              <a:rPr lang="en-GB" smtClean="0"/>
              <a:pPr/>
              <a:t>3</a:t>
            </a:fld>
            <a:endParaRPr lang="en-GB"/>
          </a:p>
        </p:txBody>
      </p:sp>
      <p:pic>
        <p:nvPicPr>
          <p:cNvPr id="4" name="Audio 3">
            <a:hlinkClick r:id="" action="ppaction://media"/>
            <a:extLst>
              <a:ext uri="{FF2B5EF4-FFF2-40B4-BE49-F238E27FC236}">
                <a16:creationId xmlns:a16="http://schemas.microsoft.com/office/drawing/2014/main" id="{3FA30351-163A-9C46-86EC-CE098C6E18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41623767"/>
      </p:ext>
    </p:extLst>
  </p:cSld>
  <p:clrMapOvr>
    <a:masterClrMapping/>
  </p:clrMapOvr>
  <mc:AlternateContent xmlns:mc="http://schemas.openxmlformats.org/markup-compatibility/2006">
    <mc:Choice xmlns:p14="http://schemas.microsoft.com/office/powerpoint/2010/main" Requires="p14">
      <p:transition spd="slow" p14:dur="2000" advTm="19418"/>
    </mc:Choice>
    <mc:Fallback>
      <p:transition spd="slow" advTm="1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055440" y="430741"/>
            <a:ext cx="10369551" cy="588605"/>
          </a:xfrm>
        </p:spPr>
        <p:txBody>
          <a:bodyPr/>
          <a:lstStyle/>
          <a:p>
            <a:r>
              <a:rPr lang="en-US" dirty="0"/>
              <a:t>About Santhera </a:t>
            </a:r>
          </a:p>
        </p:txBody>
      </p:sp>
      <p:sp>
        <p:nvSpPr>
          <p:cNvPr id="10" name="Content Placeholder 9"/>
          <p:cNvSpPr>
            <a:spLocks noGrp="1"/>
          </p:cNvSpPr>
          <p:nvPr>
            <p:ph idx="1"/>
          </p:nvPr>
        </p:nvSpPr>
        <p:spPr>
          <a:xfrm>
            <a:off x="551423" y="1628800"/>
            <a:ext cx="3864806" cy="5172936"/>
          </a:xfrm>
        </p:spPr>
        <p:txBody>
          <a:bodyPr/>
          <a:lstStyle/>
          <a:p>
            <a:pPr marL="0" indent="0" algn="ctr">
              <a:spcBef>
                <a:spcPts val="2400"/>
              </a:spcBef>
              <a:buNone/>
            </a:pPr>
            <a:r>
              <a:rPr lang="en-US" sz="2200" dirty="0"/>
              <a:t>US headquarters in Burlington, MA, with global headquarters in </a:t>
            </a:r>
            <a:r>
              <a:rPr lang="en-US" sz="2200" dirty="0" err="1"/>
              <a:t>Pratteln</a:t>
            </a:r>
            <a:r>
              <a:rPr lang="en-US" sz="2200" dirty="0"/>
              <a:t>, Switzerland</a:t>
            </a:r>
          </a:p>
          <a:p>
            <a:pPr marL="0" indent="0" algn="ctr">
              <a:spcBef>
                <a:spcPts val="2400"/>
              </a:spcBef>
              <a:buNone/>
            </a:pPr>
            <a:r>
              <a:rPr lang="en-US" sz="2200" dirty="0"/>
              <a:t>Focused on treatment options for rare and neuromuscular diseases</a:t>
            </a:r>
          </a:p>
          <a:p>
            <a:pPr marL="0" indent="0" algn="ctr">
              <a:spcBef>
                <a:spcPts val="2400"/>
              </a:spcBef>
              <a:buNone/>
            </a:pPr>
            <a:r>
              <a:rPr lang="en-US" sz="2200" dirty="0"/>
              <a:t>Working in DMD since 2008</a:t>
            </a:r>
          </a:p>
          <a:p>
            <a:pPr marL="0" indent="0" algn="ctr">
              <a:spcBef>
                <a:spcPts val="2400"/>
              </a:spcBef>
              <a:buNone/>
            </a:pPr>
            <a:r>
              <a:rPr lang="en-US" sz="2200" dirty="0"/>
              <a:t>All products considered as investigational in the U.S. </a:t>
            </a:r>
          </a:p>
          <a:p>
            <a:pPr marL="0" indent="0" algn="ctr">
              <a:spcBef>
                <a:spcPts val="2400"/>
              </a:spcBef>
              <a:buNone/>
            </a:pPr>
            <a:endParaRPr lang="en-US" dirty="0"/>
          </a:p>
          <a:p>
            <a:pPr marL="0" indent="0" algn="ctr">
              <a:spcBef>
                <a:spcPts val="2400"/>
              </a:spcBef>
              <a:buNone/>
            </a:pPr>
            <a:endParaRPr lang="en-US" i="1" dirty="0"/>
          </a:p>
        </p:txBody>
      </p:sp>
      <p:sp>
        <p:nvSpPr>
          <p:cNvPr id="13" name="Text Box 3"/>
          <p:cNvSpPr txBox="1">
            <a:spLocks noChangeArrowheads="1"/>
          </p:cNvSpPr>
          <p:nvPr/>
        </p:nvSpPr>
        <p:spPr bwMode="auto">
          <a:xfrm>
            <a:off x="6848558" y="2809757"/>
            <a:ext cx="1509512" cy="2091369"/>
          </a:xfrm>
          <a:prstGeom prst="rect">
            <a:avLst/>
          </a:prstGeom>
          <a:solidFill>
            <a:srgbClr val="91B45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0" rIns="91440" bIns="45720" numCol="1" anchor="ctr" anchorCtr="0" compatLnSpc="1">
            <a:prstTxWarp prst="textNoShape">
              <a:avLst/>
            </a:prstTxWarp>
          </a:bodyPr>
          <a:lstStyle/>
          <a:p>
            <a:pPr lvl="0" algn="ctr" eaLnBrk="0" fontAlgn="base" hangingPunct="0">
              <a:spcAft>
                <a:spcPct val="0"/>
              </a:spcAft>
            </a:pPr>
            <a:r>
              <a:rPr lang="en-US" sz="1400" b="1" dirty="0" err="1">
                <a:solidFill>
                  <a:schemeClr val="bg1"/>
                </a:solidFill>
              </a:rPr>
              <a:t>vamorolone</a:t>
            </a:r>
            <a:endParaRPr lang="en-US" sz="1400" b="1" dirty="0">
              <a:solidFill>
                <a:schemeClr val="bg1"/>
              </a:solidFill>
            </a:endParaRPr>
          </a:p>
          <a:p>
            <a:pPr lvl="0" algn="ctr" eaLnBrk="0" fontAlgn="base" hangingPunct="0">
              <a:spcAft>
                <a:spcPct val="0"/>
              </a:spcAft>
            </a:pPr>
            <a:r>
              <a:rPr lang="en-US" sz="1400" b="1" dirty="0">
                <a:solidFill>
                  <a:schemeClr val="bg1"/>
                </a:solidFill>
              </a:rPr>
              <a:t>in Duchenne muscular dystrophy</a:t>
            </a:r>
            <a:endParaRPr lang="en-US" sz="1200" dirty="0">
              <a:solidFill>
                <a:schemeClr val="bg1"/>
              </a:solidFill>
            </a:endParaRPr>
          </a:p>
          <a:p>
            <a:pPr lvl="0" algn="ctr" eaLnBrk="0" fontAlgn="base" hangingPunct="0">
              <a:spcAft>
                <a:spcPct val="0"/>
              </a:spcAft>
            </a:pPr>
            <a:endParaRPr lang="en-US" sz="1400" dirty="0">
              <a:solidFill>
                <a:schemeClr val="bg1"/>
              </a:solidFill>
            </a:endParaRPr>
          </a:p>
          <a:p>
            <a:pPr lvl="0" algn="ctr" eaLnBrk="0" fontAlgn="base" hangingPunct="0">
              <a:spcAft>
                <a:spcPct val="0"/>
              </a:spcAft>
            </a:pPr>
            <a:r>
              <a:rPr lang="en-US" sz="1400" dirty="0">
                <a:solidFill>
                  <a:schemeClr val="bg1"/>
                </a:solidFill>
              </a:rPr>
              <a:t>Phase 2b</a:t>
            </a:r>
          </a:p>
          <a:p>
            <a:pPr lvl="0" algn="ctr" eaLnBrk="0" fontAlgn="base" hangingPunct="0">
              <a:spcAft>
                <a:spcPct val="0"/>
              </a:spcAft>
            </a:pPr>
            <a:r>
              <a:rPr kumimoji="0" lang="en-US" altLang="zh-CN" sz="1400" b="0" i="0" u="none" strike="noStrike" cap="none" normalizeH="0" baseline="0" dirty="0">
                <a:ln>
                  <a:noFill/>
                </a:ln>
                <a:solidFill>
                  <a:schemeClr val="bg1"/>
                </a:solidFill>
                <a:effectLst/>
                <a:latin typeface="+mj-lt"/>
              </a:rPr>
              <a:t>Licensed from </a:t>
            </a:r>
            <a:r>
              <a:rPr kumimoji="0" lang="en-US" altLang="zh-CN" sz="1400" b="0" i="0" u="none" strike="noStrike" cap="none" normalizeH="0" baseline="0" dirty="0" err="1">
                <a:ln>
                  <a:noFill/>
                </a:ln>
                <a:solidFill>
                  <a:schemeClr val="bg1"/>
                </a:solidFill>
                <a:effectLst/>
                <a:latin typeface="+mj-lt"/>
              </a:rPr>
              <a:t>ReveraGen</a:t>
            </a:r>
            <a:endParaRPr kumimoji="0" lang="en-US" altLang="zh-CN" sz="1400" b="0" i="0" u="none" strike="noStrike" cap="none" normalizeH="0" baseline="0" dirty="0">
              <a:ln>
                <a:noFill/>
              </a:ln>
              <a:solidFill>
                <a:schemeClr val="bg1"/>
              </a:solidFill>
              <a:effectLst/>
              <a:latin typeface="+mj-lt"/>
            </a:endParaRPr>
          </a:p>
        </p:txBody>
      </p:sp>
      <p:sp>
        <p:nvSpPr>
          <p:cNvPr id="14" name="Text Box 3"/>
          <p:cNvSpPr txBox="1">
            <a:spLocks noChangeArrowheads="1"/>
          </p:cNvSpPr>
          <p:nvPr/>
        </p:nvSpPr>
        <p:spPr bwMode="auto">
          <a:xfrm>
            <a:off x="10187188" y="2795924"/>
            <a:ext cx="1509512" cy="2091369"/>
          </a:xfrm>
          <a:prstGeom prst="rect">
            <a:avLst/>
          </a:prstGeom>
          <a:solidFill>
            <a:schemeClr val="accent3"/>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0" rIns="91440" bIns="45720" numCol="1" anchor="ctr" anchorCtr="0" compatLnSpc="1">
            <a:prstTxWarp prst="textNoShape">
              <a:avLst/>
            </a:prstTxWarp>
          </a:bodyPr>
          <a:lstStyle/>
          <a:p>
            <a:pPr lvl="0" algn="ctr" eaLnBrk="0" fontAlgn="base" hangingPunct="0">
              <a:spcAft>
                <a:spcPct val="0"/>
              </a:spcAft>
            </a:pPr>
            <a:r>
              <a:rPr lang="en-US" altLang="zh-CN" sz="1400" b="1" dirty="0">
                <a:solidFill>
                  <a:schemeClr val="bg1"/>
                </a:solidFill>
                <a:latin typeface="+mj-lt"/>
                <a:ea typeface="DengXian"/>
                <a:cs typeface="Times New Roman" panose="02020603050405020304" pitchFamily="18" charset="0"/>
              </a:rPr>
              <a:t>POL6014 </a:t>
            </a:r>
            <a:br>
              <a:rPr lang="en-US" altLang="zh-CN" sz="1400" b="1" dirty="0">
                <a:solidFill>
                  <a:schemeClr val="bg1"/>
                </a:solidFill>
                <a:latin typeface="+mj-lt"/>
                <a:ea typeface="DengXian"/>
                <a:cs typeface="Times New Roman" panose="02020603050405020304" pitchFamily="18" charset="0"/>
              </a:rPr>
            </a:br>
            <a:r>
              <a:rPr lang="en-US" altLang="zh-CN" sz="1400" b="1" dirty="0">
                <a:solidFill>
                  <a:schemeClr val="bg1"/>
                </a:solidFill>
                <a:latin typeface="+mj-lt"/>
                <a:ea typeface="DengXian"/>
                <a:cs typeface="Times New Roman" panose="02020603050405020304" pitchFamily="18" charset="0"/>
              </a:rPr>
              <a:t>in CF </a:t>
            </a:r>
            <a:br>
              <a:rPr lang="en-US" altLang="zh-CN" sz="1400" b="1" dirty="0">
                <a:solidFill>
                  <a:schemeClr val="bg1"/>
                </a:solidFill>
                <a:latin typeface="+mj-lt"/>
                <a:ea typeface="DengXian"/>
                <a:cs typeface="Times New Roman" panose="02020603050405020304" pitchFamily="18" charset="0"/>
              </a:rPr>
            </a:br>
            <a:r>
              <a:rPr lang="en-US" altLang="zh-CN" sz="1400" dirty="0">
                <a:solidFill>
                  <a:schemeClr val="bg1"/>
                </a:solidFill>
                <a:latin typeface="+mj-lt"/>
                <a:ea typeface="DengXian"/>
                <a:cs typeface="Times New Roman" panose="02020603050405020304" pitchFamily="18" charset="0"/>
              </a:rPr>
              <a:t>(cystic </a:t>
            </a:r>
            <a:br>
              <a:rPr lang="en-US" altLang="zh-CN" sz="1400" dirty="0">
                <a:solidFill>
                  <a:schemeClr val="bg1"/>
                </a:solidFill>
                <a:latin typeface="+mj-lt"/>
                <a:ea typeface="DengXian"/>
                <a:cs typeface="Times New Roman" panose="02020603050405020304" pitchFamily="18" charset="0"/>
              </a:rPr>
            </a:br>
            <a:r>
              <a:rPr lang="en-US" altLang="zh-CN" sz="1400" dirty="0">
                <a:solidFill>
                  <a:schemeClr val="bg1"/>
                </a:solidFill>
                <a:latin typeface="+mj-lt"/>
                <a:ea typeface="DengXian"/>
                <a:cs typeface="Times New Roman" panose="02020603050405020304" pitchFamily="18" charset="0"/>
              </a:rPr>
              <a:t>fibrosis)</a:t>
            </a:r>
          </a:p>
          <a:p>
            <a:pPr lvl="0" algn="ctr" eaLnBrk="0" fontAlgn="base" hangingPunct="0">
              <a:spcAft>
                <a:spcPct val="0"/>
              </a:spcAft>
            </a:pPr>
            <a:endParaRPr lang="en-US" altLang="zh-CN" sz="1400" b="1" dirty="0">
              <a:solidFill>
                <a:schemeClr val="bg1"/>
              </a:solidFill>
              <a:latin typeface="+mj-lt"/>
              <a:ea typeface="DengXian"/>
              <a:cs typeface="Times New Roman" panose="02020603050405020304" pitchFamily="18" charset="0"/>
            </a:endParaRPr>
          </a:p>
          <a:p>
            <a:pPr lvl="0" algn="ctr" eaLnBrk="0" fontAlgn="base" hangingPunct="0">
              <a:spcAft>
                <a:spcPct val="0"/>
              </a:spcAft>
            </a:pPr>
            <a:endParaRPr lang="en-US" altLang="zh-CN" sz="1400" b="1" dirty="0">
              <a:solidFill>
                <a:schemeClr val="bg1"/>
              </a:solidFill>
              <a:latin typeface="+mj-lt"/>
              <a:ea typeface="DengXian"/>
              <a:cs typeface="Times New Roman" panose="02020603050405020304" pitchFamily="18" charset="0"/>
            </a:endParaRPr>
          </a:p>
          <a:p>
            <a:pPr lvl="0" algn="ctr" eaLnBrk="0" fontAlgn="base" hangingPunct="0">
              <a:spcAft>
                <a:spcPct val="0"/>
              </a:spcAft>
            </a:pPr>
            <a:r>
              <a:rPr lang="en-US" altLang="zh-CN" sz="1400" dirty="0">
                <a:solidFill>
                  <a:schemeClr val="bg1"/>
                </a:solidFill>
                <a:latin typeface="+mj-lt"/>
                <a:ea typeface="DengXian"/>
                <a:cs typeface="Times New Roman" panose="02020603050405020304" pitchFamily="18" charset="0"/>
              </a:rPr>
              <a:t> Phase 1b/2a</a:t>
            </a:r>
          </a:p>
        </p:txBody>
      </p:sp>
      <p:sp>
        <p:nvSpPr>
          <p:cNvPr id="15" name="Text Box 3"/>
          <p:cNvSpPr txBox="1">
            <a:spLocks noChangeArrowheads="1"/>
          </p:cNvSpPr>
          <p:nvPr/>
        </p:nvSpPr>
        <p:spPr bwMode="auto">
          <a:xfrm>
            <a:off x="8517873" y="2809756"/>
            <a:ext cx="1509512" cy="2091369"/>
          </a:xfrm>
          <a:prstGeom prst="rect">
            <a:avLst/>
          </a:prstGeom>
          <a:solidFill>
            <a:schemeClr val="accent2"/>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0" rIns="91440" bIns="45720" numCol="1" anchor="ctr" anchorCtr="0" compatLnSpc="1">
            <a:prstTxWarp prst="textNoShape">
              <a:avLst/>
            </a:prstTxWarp>
          </a:bodyPr>
          <a:lstStyle/>
          <a:p>
            <a:pPr lvl="0" algn="ctr" eaLnBrk="0" fontAlgn="base" hangingPunct="0">
              <a:spcAft>
                <a:spcPct val="0"/>
              </a:spcAft>
            </a:pPr>
            <a:r>
              <a:rPr lang="en-US" altLang="zh-CN" sz="1400" b="1" dirty="0" err="1">
                <a:solidFill>
                  <a:schemeClr val="bg1"/>
                </a:solidFill>
                <a:latin typeface="+mj-lt"/>
                <a:ea typeface="DengXian"/>
                <a:cs typeface="Times New Roman" panose="02020603050405020304" pitchFamily="18" charset="0"/>
              </a:rPr>
              <a:t>Omigapil</a:t>
            </a:r>
            <a:r>
              <a:rPr lang="en-US" altLang="zh-CN" sz="1400" b="1" dirty="0">
                <a:solidFill>
                  <a:schemeClr val="bg1"/>
                </a:solidFill>
                <a:latin typeface="+mj-lt"/>
                <a:ea typeface="DengXian"/>
                <a:cs typeface="Times New Roman" panose="02020603050405020304" pitchFamily="18" charset="0"/>
              </a:rPr>
              <a:t> &amp; gene therapy </a:t>
            </a:r>
            <a:br>
              <a:rPr lang="en-US" altLang="zh-CN" sz="1400" b="1" dirty="0">
                <a:solidFill>
                  <a:schemeClr val="bg1"/>
                </a:solidFill>
                <a:latin typeface="+mj-lt"/>
                <a:ea typeface="DengXian"/>
                <a:cs typeface="Times New Roman" panose="02020603050405020304" pitchFamily="18" charset="0"/>
              </a:rPr>
            </a:br>
            <a:r>
              <a:rPr lang="en-US" altLang="zh-CN" sz="1400" b="1" dirty="0">
                <a:solidFill>
                  <a:schemeClr val="bg1"/>
                </a:solidFill>
                <a:latin typeface="+mj-lt"/>
                <a:ea typeface="DengXian"/>
                <a:cs typeface="Times New Roman" panose="02020603050405020304" pitchFamily="18" charset="0"/>
              </a:rPr>
              <a:t>in CMD</a:t>
            </a:r>
          </a:p>
          <a:p>
            <a:pPr lvl="0" algn="ctr" eaLnBrk="0" fontAlgn="base" hangingPunct="0">
              <a:spcAft>
                <a:spcPct val="0"/>
              </a:spcAft>
            </a:pPr>
            <a:r>
              <a:rPr lang="en-US" altLang="zh-CN" sz="1400" dirty="0">
                <a:solidFill>
                  <a:schemeClr val="bg1"/>
                </a:solidFill>
                <a:latin typeface="+mj-lt"/>
                <a:ea typeface="DengXian"/>
                <a:cs typeface="Times New Roman" panose="02020603050405020304" pitchFamily="18" charset="0"/>
              </a:rPr>
              <a:t>(congenital muscular dystrophy)</a:t>
            </a:r>
          </a:p>
          <a:p>
            <a:pPr lvl="0" algn="ctr" eaLnBrk="0" fontAlgn="base" hangingPunct="0">
              <a:spcAft>
                <a:spcPct val="0"/>
              </a:spcAft>
            </a:pPr>
            <a:endParaRPr lang="en-US" altLang="zh-CN" sz="1400" dirty="0">
              <a:solidFill>
                <a:schemeClr val="bg1"/>
              </a:solidFill>
              <a:latin typeface="+mj-lt"/>
              <a:ea typeface="DengXian"/>
              <a:cs typeface="Times New Roman" panose="02020603050405020304" pitchFamily="18" charset="0"/>
            </a:endParaRPr>
          </a:p>
          <a:p>
            <a:pPr lvl="0" algn="ctr" eaLnBrk="0" fontAlgn="base" hangingPunct="0">
              <a:spcAft>
                <a:spcPct val="0"/>
              </a:spcAft>
            </a:pPr>
            <a:r>
              <a:rPr lang="en-US" altLang="zh-CN" sz="1400" dirty="0">
                <a:solidFill>
                  <a:schemeClr val="bg1"/>
                </a:solidFill>
                <a:latin typeface="+mj-lt"/>
                <a:ea typeface="DengXian"/>
                <a:cs typeface="Times New Roman" panose="02020603050405020304" pitchFamily="18" charset="0"/>
              </a:rPr>
              <a:t>Pre-clinical and Phase I</a:t>
            </a:r>
          </a:p>
        </p:txBody>
      </p:sp>
      <p:grpSp>
        <p:nvGrpSpPr>
          <p:cNvPr id="5" name="Group 4"/>
          <p:cNvGrpSpPr/>
          <p:nvPr/>
        </p:nvGrpSpPr>
        <p:grpSpPr>
          <a:xfrm>
            <a:off x="5168127" y="1628800"/>
            <a:ext cx="6528573" cy="483876"/>
            <a:chOff x="6328018" y="1866900"/>
            <a:chExt cx="5371634" cy="483876"/>
          </a:xfrm>
        </p:grpSpPr>
        <p:cxnSp>
          <p:nvCxnSpPr>
            <p:cNvPr id="19" name="Straight Connector 18"/>
            <p:cNvCxnSpPr/>
            <p:nvPr/>
          </p:nvCxnSpPr>
          <p:spPr>
            <a:xfrm>
              <a:off x="6328018" y="2074050"/>
              <a:ext cx="536868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328018" y="1866900"/>
              <a:ext cx="0" cy="41430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9"/>
            <p:cNvSpPr txBox="1">
              <a:spLocks/>
            </p:cNvSpPr>
            <p:nvPr/>
          </p:nvSpPr>
          <p:spPr>
            <a:xfrm>
              <a:off x="6624518" y="1866900"/>
              <a:ext cx="4750943" cy="483876"/>
            </a:xfrm>
            <a:prstGeom prst="rect">
              <a:avLst/>
            </a:prstGeom>
            <a:solidFill>
              <a:schemeClr val="bg1"/>
            </a:solidFill>
            <a:ln w="38100">
              <a:solidFill>
                <a:schemeClr val="tx1"/>
              </a:solidFill>
            </a:ln>
          </p:spPr>
          <p:txBody>
            <a:bodyPr vert="horz" lIns="0" tIns="0" rIns="0" bIns="0" rtlCol="0" anchor="ctr" anchorCtr="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2">
                      <a:lumMod val="75000"/>
                    </a:schemeClr>
                  </a:solidFill>
                </a:rPr>
                <a:t>OUR PIPELINE AS OF SEPTEMBER 2020 </a:t>
              </a:r>
            </a:p>
          </p:txBody>
        </p:sp>
        <p:cxnSp>
          <p:nvCxnSpPr>
            <p:cNvPr id="22" name="Straight Connector 21"/>
            <p:cNvCxnSpPr/>
            <p:nvPr/>
          </p:nvCxnSpPr>
          <p:spPr>
            <a:xfrm flipV="1">
              <a:off x="11699652" y="1866900"/>
              <a:ext cx="0" cy="414301"/>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Text Box 3"/>
          <p:cNvSpPr txBox="1">
            <a:spLocks noChangeArrowheads="1"/>
          </p:cNvSpPr>
          <p:nvPr/>
        </p:nvSpPr>
        <p:spPr bwMode="auto">
          <a:xfrm>
            <a:off x="5168127" y="2829723"/>
            <a:ext cx="1509512" cy="2091369"/>
          </a:xfrm>
          <a:prstGeom prst="rect">
            <a:avLst/>
          </a:prstGeom>
          <a:solidFill>
            <a:schemeClr val="accent1"/>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wrap="square" lIns="91440" tIns="0" rIns="91440" bIns="45720" numCol="1" anchor="ctr" anchorCtr="0" compatLnSpc="1">
            <a:prstTxWarp prst="textNoShape">
              <a:avLst/>
            </a:prstTxWarp>
          </a:bodyPr>
          <a:lstStyle/>
          <a:p>
            <a:pPr lvl="0" algn="ctr" eaLnBrk="0" fontAlgn="base" hangingPunct="0">
              <a:spcAft>
                <a:spcPct val="0"/>
              </a:spcAft>
            </a:pPr>
            <a:r>
              <a:rPr lang="en-US" altLang="zh-CN" sz="1400" b="1" dirty="0">
                <a:solidFill>
                  <a:schemeClr val="bg1"/>
                </a:solidFill>
                <a:latin typeface="+mj-lt"/>
                <a:ea typeface="DengXian"/>
                <a:cs typeface="Times New Roman" panose="02020603050405020304" pitchFamily="18" charset="0"/>
              </a:rPr>
              <a:t>idebenone </a:t>
            </a:r>
            <a:br>
              <a:rPr lang="en-US" altLang="zh-CN" sz="1400" b="1" dirty="0">
                <a:solidFill>
                  <a:schemeClr val="bg1"/>
                </a:solidFill>
                <a:latin typeface="+mj-lt"/>
                <a:ea typeface="DengXian"/>
                <a:cs typeface="Times New Roman" panose="02020603050405020304" pitchFamily="18" charset="0"/>
              </a:rPr>
            </a:br>
            <a:r>
              <a:rPr kumimoji="0" lang="en-US" altLang="zh-CN" sz="1400" b="1" i="0" u="none" strike="noStrike" cap="none" normalizeH="0" baseline="0" dirty="0">
                <a:ln>
                  <a:noFill/>
                </a:ln>
                <a:solidFill>
                  <a:schemeClr val="bg1"/>
                </a:solidFill>
                <a:effectLst/>
                <a:latin typeface="+mj-lt"/>
                <a:ea typeface="DengXian"/>
                <a:cs typeface="Times New Roman" panose="02020603050405020304" pitchFamily="18" charset="0"/>
              </a:rPr>
              <a:t>in </a:t>
            </a:r>
            <a:r>
              <a:rPr kumimoji="0" lang="en-US" altLang="zh-CN" sz="1400" b="0" i="0" u="none" strike="noStrike" cap="none" normalizeH="0" baseline="0" dirty="0">
                <a:ln>
                  <a:noFill/>
                </a:ln>
                <a:solidFill>
                  <a:schemeClr val="bg1"/>
                </a:solidFill>
                <a:effectLst/>
                <a:latin typeface="+mj-lt"/>
                <a:ea typeface="DengXian"/>
                <a:cs typeface="Times New Roman" panose="02020603050405020304" pitchFamily="18" charset="0"/>
              </a:rPr>
              <a:t>Duchenne muscular dystrophy</a:t>
            </a:r>
          </a:p>
          <a:p>
            <a:pPr marL="0" marR="0" lvl="0" indent="0" algn="ctr" defTabSz="914400" rtl="0" eaLnBrk="0" fontAlgn="base" latinLnBrk="0" hangingPunct="0">
              <a:lnSpc>
                <a:spcPct val="100000"/>
              </a:lnSpc>
              <a:spcAft>
                <a:spcPct val="0"/>
              </a:spcAft>
              <a:buClrTx/>
              <a:buSzTx/>
              <a:buFontTx/>
              <a:buNone/>
              <a:tabLst/>
            </a:pPr>
            <a:endParaRPr lang="en-US" altLang="zh-CN" sz="1400" dirty="0">
              <a:solidFill>
                <a:schemeClr val="bg1"/>
              </a:solidFill>
              <a:latin typeface="+mj-lt"/>
            </a:endParaRPr>
          </a:p>
          <a:p>
            <a:pPr marL="0" marR="0" lvl="0" indent="0" algn="ctr" defTabSz="914400" rtl="0" eaLnBrk="0" fontAlgn="base" latinLnBrk="0" hangingPunct="0">
              <a:lnSpc>
                <a:spcPct val="100000"/>
              </a:lnSpc>
              <a:spcAft>
                <a:spcPct val="0"/>
              </a:spcAft>
              <a:buClrTx/>
              <a:buSzTx/>
              <a:buFontTx/>
              <a:buNone/>
              <a:tabLst/>
            </a:pPr>
            <a:r>
              <a:rPr kumimoji="0" lang="en-US" altLang="zh-CN" sz="1400" b="0" i="0" u="none" strike="noStrike" cap="none" normalizeH="0" baseline="0" dirty="0">
                <a:ln>
                  <a:noFill/>
                </a:ln>
                <a:solidFill>
                  <a:schemeClr val="bg1"/>
                </a:solidFill>
                <a:effectLst/>
                <a:latin typeface="+mj-lt"/>
                <a:ea typeface="DengXian"/>
                <a:cs typeface="Times New Roman" panose="02020603050405020304" pitchFamily="18" charset="0"/>
              </a:rPr>
              <a:t>Phase III Discontinued</a:t>
            </a:r>
            <a:endParaRPr kumimoji="0" lang="en-US" altLang="zh-CN" sz="1400" b="0" i="0" u="none" strike="noStrike" cap="none" normalizeH="0" baseline="0" dirty="0">
              <a:ln>
                <a:noFill/>
              </a:ln>
              <a:solidFill>
                <a:schemeClr val="bg1"/>
              </a:solidFill>
              <a:effectLst/>
              <a:latin typeface="+mj-lt"/>
            </a:endParaRPr>
          </a:p>
        </p:txBody>
      </p:sp>
      <p:pic>
        <p:nvPicPr>
          <p:cNvPr id="2" name="Audio 1">
            <a:hlinkClick r:id="" action="ppaction://media"/>
            <a:extLst>
              <a:ext uri="{FF2B5EF4-FFF2-40B4-BE49-F238E27FC236}">
                <a16:creationId xmlns:a16="http://schemas.microsoft.com/office/drawing/2014/main" id="{D8D05BC3-93CC-8542-B5C7-76DB1E187E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76220261"/>
      </p:ext>
    </p:extLst>
  </p:cSld>
  <p:clrMapOvr>
    <a:masterClrMapping/>
  </p:clrMapOvr>
  <mc:AlternateContent xmlns:mc="http://schemas.openxmlformats.org/markup-compatibility/2006">
    <mc:Choice xmlns:p14="http://schemas.microsoft.com/office/powerpoint/2010/main" Requires="p14">
      <p:transition spd="med" p14:dur="700" advTm="45110">
        <p:fade/>
      </p:transition>
    </mc:Choice>
    <mc:Fallback>
      <p:transition spd="med" advTm="45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90770-1E35-409E-969C-3E6D47C16CA8}"/>
              </a:ext>
            </a:extLst>
          </p:cNvPr>
          <p:cNvSpPr>
            <a:spLocks noGrp="1"/>
          </p:cNvSpPr>
          <p:nvPr>
            <p:ph type="ctrTitle"/>
          </p:nvPr>
        </p:nvSpPr>
        <p:spPr>
          <a:xfrm>
            <a:off x="3071664" y="2857350"/>
            <a:ext cx="8208963" cy="1031803"/>
          </a:xfrm>
        </p:spPr>
        <p:txBody>
          <a:bodyPr/>
          <a:lstStyle/>
          <a:p>
            <a:r>
              <a:rPr lang="en-GB" dirty="0"/>
              <a:t>SIDEROS Update</a:t>
            </a:r>
            <a:br>
              <a:rPr lang="en-GB" dirty="0"/>
            </a:br>
            <a:r>
              <a:rPr lang="en-GB" sz="2800" b="0" dirty="0"/>
              <a:t>Interim Analysis and Discontinuation of Program </a:t>
            </a:r>
          </a:p>
        </p:txBody>
      </p:sp>
      <p:pic>
        <p:nvPicPr>
          <p:cNvPr id="3" name="Audio 2">
            <a:hlinkClick r:id="" action="ppaction://media"/>
            <a:extLst>
              <a:ext uri="{FF2B5EF4-FFF2-40B4-BE49-F238E27FC236}">
                <a16:creationId xmlns:a16="http://schemas.microsoft.com/office/drawing/2014/main" id="{41AC53FD-0AAD-D24C-8AA7-18975AA05D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919031903"/>
      </p:ext>
    </p:extLst>
  </p:cSld>
  <p:clrMapOvr>
    <a:masterClrMapping/>
  </p:clrMapOvr>
  <mc:AlternateContent xmlns:mc="http://schemas.openxmlformats.org/markup-compatibility/2006">
    <mc:Choice xmlns:p14="http://schemas.microsoft.com/office/powerpoint/2010/main" Requires="p14">
      <p:transition spd="slow" p14:dur="2000" advTm="11486"/>
    </mc:Choice>
    <mc:Fallback>
      <p:transition spd="slow" advTm="1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8493" y="651679"/>
            <a:ext cx="10369551" cy="588605"/>
          </a:xfrm>
        </p:spPr>
        <p:txBody>
          <a:bodyPr/>
          <a:lstStyle/>
          <a:p>
            <a:r>
              <a:rPr lang="en-US" dirty="0"/>
              <a:t>SIDEROS Clinical Study Overview</a:t>
            </a:r>
          </a:p>
        </p:txBody>
      </p:sp>
      <p:sp>
        <p:nvSpPr>
          <p:cNvPr id="49" name="Content Placeholder 4"/>
          <p:cNvSpPr>
            <a:spLocks noGrp="1"/>
          </p:cNvSpPr>
          <p:nvPr>
            <p:ph idx="1"/>
          </p:nvPr>
        </p:nvSpPr>
        <p:spPr>
          <a:xfrm>
            <a:off x="876299" y="2523488"/>
            <a:ext cx="10507061" cy="3924591"/>
          </a:xfrm>
        </p:spPr>
        <p:txBody>
          <a:bodyPr/>
          <a:lstStyle/>
          <a:p>
            <a:pPr marL="0" indent="0">
              <a:buNone/>
            </a:pPr>
            <a:r>
              <a:rPr lang="en-US" b="1" dirty="0"/>
              <a:t>Objective: </a:t>
            </a:r>
            <a:r>
              <a:rPr lang="en-US" dirty="0"/>
              <a:t>To study how effective </a:t>
            </a:r>
            <a:r>
              <a:rPr lang="en-US" dirty="0" err="1"/>
              <a:t>idebenone</a:t>
            </a:r>
            <a:r>
              <a:rPr lang="en-US" dirty="0"/>
              <a:t> is compared to placebo in delaying the loss of respiratory function in patients with DMD who are on steroids.</a:t>
            </a:r>
            <a:br>
              <a:rPr lang="en-US" dirty="0"/>
            </a:br>
            <a:br>
              <a:rPr lang="en-US" dirty="0"/>
            </a:br>
            <a:endParaRPr lang="en-US" dirty="0"/>
          </a:p>
          <a:p>
            <a:pPr marL="0" indent="0">
              <a:buNone/>
            </a:pPr>
            <a:r>
              <a:rPr lang="en-US" b="1" dirty="0">
                <a:solidFill>
                  <a:srgbClr val="AC4C95"/>
                </a:solidFill>
              </a:rPr>
              <a:t>Study details</a:t>
            </a:r>
            <a:endParaRPr lang="en-US" dirty="0">
              <a:solidFill>
                <a:srgbClr val="AC4C95"/>
              </a:solidFill>
            </a:endParaRPr>
          </a:p>
        </p:txBody>
      </p:sp>
      <p:sp>
        <p:nvSpPr>
          <p:cNvPr id="50" name="Text Placeholder 5"/>
          <p:cNvSpPr>
            <a:spLocks noGrp="1"/>
          </p:cNvSpPr>
          <p:nvPr>
            <p:ph type="body" sz="quarter" idx="10"/>
          </p:nvPr>
        </p:nvSpPr>
        <p:spPr/>
        <p:txBody>
          <a:bodyPr/>
          <a:lstStyle/>
          <a:p>
            <a:r>
              <a:rPr lang="en-US" b="1" dirty="0"/>
              <a:t>SIDEROS: Phase 3 trial in patients with DMD on steroids </a:t>
            </a:r>
            <a:r>
              <a:rPr lang="en-US" dirty="0"/>
              <a:t>has been stopped for futility</a:t>
            </a:r>
            <a:endParaRPr lang="en-US" b="1" dirty="0"/>
          </a:p>
        </p:txBody>
      </p:sp>
      <p:grpSp>
        <p:nvGrpSpPr>
          <p:cNvPr id="51" name="Group 50"/>
          <p:cNvGrpSpPr/>
          <p:nvPr/>
        </p:nvGrpSpPr>
        <p:grpSpPr>
          <a:xfrm>
            <a:off x="1415480" y="4237547"/>
            <a:ext cx="8615390" cy="1685147"/>
            <a:chOff x="924428" y="3752686"/>
            <a:chExt cx="8615390" cy="1685147"/>
          </a:xfrm>
        </p:grpSpPr>
        <p:sp>
          <p:nvSpPr>
            <p:cNvPr id="52" name="Content Placeholder 4"/>
            <p:cNvSpPr txBox="1">
              <a:spLocks/>
            </p:cNvSpPr>
            <p:nvPr/>
          </p:nvSpPr>
          <p:spPr>
            <a:xfrm>
              <a:off x="924428" y="4460342"/>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lang="en-US" noProof="0" dirty="0">
                  <a:solidFill>
                    <a:prstClr val="black"/>
                  </a:solidFill>
                  <a:latin typeface="Arial" panose="020B0604020202020204"/>
                </a:rPr>
                <a:t>males</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with DMD</a:t>
              </a:r>
            </a:p>
          </p:txBody>
        </p:sp>
        <p:sp>
          <p:nvSpPr>
            <p:cNvPr id="53" name="Content Placeholder 4"/>
            <p:cNvSpPr txBox="1">
              <a:spLocks/>
            </p:cNvSpPr>
            <p:nvPr/>
          </p:nvSpPr>
          <p:spPr>
            <a:xfrm>
              <a:off x="924428" y="3752687"/>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5400" b="1" i="0" u="none" strike="noStrike" kern="1200" cap="none" spc="0" normalizeH="0" baseline="0" noProof="0" dirty="0">
                  <a:ln>
                    <a:noFill/>
                  </a:ln>
                  <a:solidFill>
                    <a:srgbClr val="00A9DD"/>
                  </a:solidFill>
                  <a:effectLst/>
                  <a:uLnTx/>
                  <a:uFillTx/>
                  <a:latin typeface="Arial" panose="020B0604020202020204"/>
                  <a:ea typeface="+mn-ea"/>
                  <a:cs typeface="+mn-cs"/>
                </a:rPr>
                <a:t>256</a:t>
              </a:r>
            </a:p>
          </p:txBody>
        </p:sp>
        <p:sp>
          <p:nvSpPr>
            <p:cNvPr id="54" name="Content Placeholder 4"/>
            <p:cNvSpPr txBox="1">
              <a:spLocks/>
            </p:cNvSpPr>
            <p:nvPr/>
          </p:nvSpPr>
          <p:spPr>
            <a:xfrm>
              <a:off x="3151035" y="4460342"/>
              <a:ext cx="1723045"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years of age and older who are using steroids</a:t>
              </a:r>
            </a:p>
          </p:txBody>
        </p:sp>
        <p:sp>
          <p:nvSpPr>
            <p:cNvPr id="55" name="Content Placeholder 4"/>
            <p:cNvSpPr txBox="1">
              <a:spLocks/>
            </p:cNvSpPr>
            <p:nvPr/>
          </p:nvSpPr>
          <p:spPr>
            <a:xfrm>
              <a:off x="3163067" y="3752687"/>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lang="en-US" sz="5400" b="1" dirty="0">
                  <a:solidFill>
                    <a:srgbClr val="FFC000"/>
                  </a:solidFill>
                  <a:latin typeface="Arial" panose="020B0604020202020204"/>
                </a:rPr>
                <a:t>10</a:t>
              </a:r>
            </a:p>
          </p:txBody>
        </p:sp>
        <p:cxnSp>
          <p:nvCxnSpPr>
            <p:cNvPr id="56" name="Straight Connector 55"/>
            <p:cNvCxnSpPr/>
            <p:nvPr/>
          </p:nvCxnSpPr>
          <p:spPr>
            <a:xfrm>
              <a:off x="2812842" y="3752687"/>
              <a:ext cx="0" cy="15468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350319" y="3762437"/>
              <a:ext cx="0" cy="15468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8" name="Content Placeholder 4"/>
            <p:cNvSpPr txBox="1">
              <a:spLocks/>
            </p:cNvSpPr>
            <p:nvPr/>
          </p:nvSpPr>
          <p:spPr>
            <a:xfrm>
              <a:off x="5612333" y="3762437"/>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5400" b="1" i="0" u="none" strike="noStrike" kern="1200" cap="none" spc="0" normalizeH="0" baseline="0" noProof="0" dirty="0">
                  <a:ln>
                    <a:noFill/>
                  </a:ln>
                  <a:solidFill>
                    <a:srgbClr val="AC4C95"/>
                  </a:solidFill>
                  <a:effectLst/>
                  <a:uLnTx/>
                  <a:uFillTx/>
                  <a:latin typeface="Arial" panose="020B0604020202020204"/>
                  <a:ea typeface="+mn-ea"/>
                  <a:cs typeface="+mn-cs"/>
                </a:rPr>
                <a:t>64</a:t>
              </a:r>
            </a:p>
          </p:txBody>
        </p:sp>
        <p:sp>
          <p:nvSpPr>
            <p:cNvPr id="59" name="Content Placeholder 4"/>
            <p:cNvSpPr txBox="1">
              <a:spLocks/>
            </p:cNvSpPr>
            <p:nvPr/>
          </p:nvSpPr>
          <p:spPr>
            <a:xfrm>
              <a:off x="5570183" y="4470092"/>
              <a:ext cx="1723045"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centers around the world </a:t>
              </a:r>
              <a:b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(20 in the US)</a:t>
              </a:r>
            </a:p>
          </p:txBody>
        </p:sp>
        <p:cxnSp>
          <p:nvCxnSpPr>
            <p:cNvPr id="60" name="Straight Connector 59"/>
            <p:cNvCxnSpPr/>
            <p:nvPr/>
          </p:nvCxnSpPr>
          <p:spPr>
            <a:xfrm>
              <a:off x="7634146" y="3762437"/>
              <a:ext cx="0" cy="15468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Content Placeholder 4"/>
            <p:cNvSpPr txBox="1">
              <a:spLocks/>
            </p:cNvSpPr>
            <p:nvPr/>
          </p:nvSpPr>
          <p:spPr>
            <a:xfrm>
              <a:off x="7909138" y="3752686"/>
              <a:ext cx="1630680" cy="96774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5400" b="1" i="0" u="none" strike="noStrike" kern="1200" cap="none" spc="0" normalizeH="0" baseline="0" noProof="0" dirty="0">
                  <a:ln>
                    <a:noFill/>
                  </a:ln>
                  <a:solidFill>
                    <a:srgbClr val="F06037"/>
                  </a:solidFill>
                  <a:effectLst/>
                  <a:uLnTx/>
                  <a:uFillTx/>
                  <a:latin typeface="Arial" panose="020B0604020202020204"/>
                  <a:ea typeface="+mn-ea"/>
                  <a:cs typeface="+mn-cs"/>
                </a:rPr>
                <a:t>78</a:t>
              </a:r>
            </a:p>
          </p:txBody>
        </p:sp>
      </p:grpSp>
      <p:sp>
        <p:nvSpPr>
          <p:cNvPr id="19" name="Content Placeholder 4">
            <a:extLst>
              <a:ext uri="{FF2B5EF4-FFF2-40B4-BE49-F238E27FC236}">
                <a16:creationId xmlns:a16="http://schemas.microsoft.com/office/drawing/2014/main" id="{63A05743-2178-7D4B-AF53-16496C54529E}"/>
              </a:ext>
            </a:extLst>
          </p:cNvPr>
          <p:cNvSpPr txBox="1">
            <a:spLocks/>
          </p:cNvSpPr>
          <p:nvPr/>
        </p:nvSpPr>
        <p:spPr>
          <a:xfrm>
            <a:off x="8539524" y="4918800"/>
            <a:ext cx="1376019" cy="36195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1800" i="0" u="none" strike="noStrike" kern="1200" cap="none" spc="0" normalizeH="0" baseline="0" noProof="0" dirty="0">
                <a:ln>
                  <a:noFill/>
                </a:ln>
                <a:solidFill>
                  <a:prstClr val="black"/>
                </a:solidFill>
                <a:effectLst/>
                <a:uLnTx/>
                <a:uFillTx/>
                <a:latin typeface="Arial" panose="020B0604020202020204"/>
                <a:ea typeface="+mn-ea"/>
                <a:cs typeface="+mn-cs"/>
              </a:rPr>
              <a:t>weeks</a:t>
            </a:r>
          </a:p>
        </p:txBody>
      </p:sp>
      <p:sp>
        <p:nvSpPr>
          <p:cNvPr id="17" name="Content Placeholder 4"/>
          <p:cNvSpPr txBox="1">
            <a:spLocks/>
          </p:cNvSpPr>
          <p:nvPr/>
        </p:nvSpPr>
        <p:spPr>
          <a:xfrm>
            <a:off x="8558708" y="5356365"/>
            <a:ext cx="1395203" cy="361951"/>
          </a:xfrm>
          <a:prstGeom prst="rect">
            <a:avLst/>
          </a:prstGeom>
        </p:spPr>
        <p:txBody>
          <a:bodyPr vert="horz" lIns="0" tIns="0" rIns="0" bIns="0" rtlCol="0">
            <a:noAutofit/>
          </a:bodyPr>
          <a:lstStyle>
            <a:lvl1pPr marL="182880" indent="-182880" algn="l" defTabSz="914400" rtl="0" eaLnBrk="1" latinLnBrk="0" hangingPunct="1">
              <a:lnSpc>
                <a:spcPct val="90000"/>
              </a:lnSpc>
              <a:spcBef>
                <a:spcPts val="12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600" kern="1200">
                <a:solidFill>
                  <a:schemeClr val="tx1"/>
                </a:solidFill>
                <a:latin typeface="+mn-lt"/>
                <a:ea typeface="+mn-ea"/>
                <a:cs typeface="+mn-cs"/>
              </a:defRPr>
            </a:lvl2pPr>
            <a:lvl3pPr marL="11430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400" kern="1200">
                <a:solidFill>
                  <a:schemeClr val="tx1"/>
                </a:solidFill>
                <a:latin typeface="+mn-lt"/>
                <a:ea typeface="+mn-ea"/>
                <a:cs typeface="+mn-cs"/>
              </a:defRPr>
            </a:lvl3pPr>
            <a:lvl4pPr marL="16002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4pPr>
            <a:lvl5pPr marL="2057400" indent="-182880" algn="l" defTabSz="914400" rtl="0" eaLnBrk="1" latinLnBrk="0" hangingPunct="1">
              <a:lnSpc>
                <a:spcPct val="90000"/>
              </a:lnSpc>
              <a:spcBef>
                <a:spcPts val="400"/>
              </a:spcBef>
              <a:buClr>
                <a:schemeClr val="tx1">
                  <a:lumMod val="50000"/>
                  <a:lumOff val="50000"/>
                </a:schemeClr>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0"/>
              </a:spcAft>
              <a:buClr>
                <a:prstClr val="black">
                  <a:lumMod val="50000"/>
                  <a:lumOff val="50000"/>
                </a:prstClr>
              </a:buClr>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Idebenone or placebo</a:t>
            </a:r>
          </a:p>
        </p:txBody>
      </p:sp>
      <p:sp>
        <p:nvSpPr>
          <p:cNvPr id="18" name="Isosceles Triangle 17"/>
          <p:cNvSpPr/>
          <p:nvPr/>
        </p:nvSpPr>
        <p:spPr>
          <a:xfrm flipV="1">
            <a:off x="9120336" y="5185767"/>
            <a:ext cx="242755" cy="16576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 name="Audio 1">
            <a:hlinkClick r:id="" action="ppaction://media"/>
            <a:extLst>
              <a:ext uri="{FF2B5EF4-FFF2-40B4-BE49-F238E27FC236}">
                <a16:creationId xmlns:a16="http://schemas.microsoft.com/office/drawing/2014/main" id="{5154E008-91F7-E842-B2CB-9C0BAF5BAB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08105494"/>
      </p:ext>
    </p:extLst>
  </p:cSld>
  <p:clrMapOvr>
    <a:masterClrMapping/>
  </p:clrMapOvr>
  <mc:AlternateContent xmlns:mc="http://schemas.openxmlformats.org/markup-compatibility/2006">
    <mc:Choice xmlns:p14="http://schemas.microsoft.com/office/powerpoint/2010/main" Requires="p14">
      <p:transition spd="med" p14:dur="700" advTm="56307">
        <p:fade/>
      </p:transition>
    </mc:Choice>
    <mc:Fallback>
      <p:transition spd="med" advTm="563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90EA4-CE35-43A2-B0BF-879C96176285}"/>
              </a:ext>
            </a:extLst>
          </p:cNvPr>
          <p:cNvSpPr>
            <a:spLocks noGrp="1"/>
          </p:cNvSpPr>
          <p:nvPr>
            <p:ph type="title"/>
          </p:nvPr>
        </p:nvSpPr>
        <p:spPr>
          <a:xfrm>
            <a:off x="887064" y="615435"/>
            <a:ext cx="10369551" cy="588605"/>
          </a:xfrm>
        </p:spPr>
        <p:txBody>
          <a:bodyPr/>
          <a:lstStyle/>
          <a:p>
            <a:r>
              <a:rPr lang="en-US" dirty="0"/>
              <a:t>About the interim analysis</a:t>
            </a:r>
          </a:p>
        </p:txBody>
      </p:sp>
      <p:sp>
        <p:nvSpPr>
          <p:cNvPr id="3" name="Content Placeholder 2">
            <a:extLst>
              <a:ext uri="{FF2B5EF4-FFF2-40B4-BE49-F238E27FC236}">
                <a16:creationId xmlns:a16="http://schemas.microsoft.com/office/drawing/2014/main" id="{14819D75-38C3-486C-941E-BB47EA9DDDAA}"/>
              </a:ext>
            </a:extLst>
          </p:cNvPr>
          <p:cNvSpPr>
            <a:spLocks noGrp="1"/>
          </p:cNvSpPr>
          <p:nvPr>
            <p:ph idx="1"/>
          </p:nvPr>
        </p:nvSpPr>
        <p:spPr>
          <a:xfrm>
            <a:off x="999147" y="1499030"/>
            <a:ext cx="10369551" cy="814820"/>
          </a:xfrm>
        </p:spPr>
        <p:txBody>
          <a:bodyPr/>
          <a:lstStyle/>
          <a:p>
            <a:pPr marL="342900" indent="-342900">
              <a:buFont typeface="Arial" panose="020B0604020202020204" pitchFamily="34" charset="0"/>
              <a:buChar char="•"/>
            </a:pPr>
            <a:r>
              <a:rPr lang="en-US" b="0" dirty="0"/>
              <a:t>Announced on October 6 - DSMB recommendation to discontinue trial for futility</a:t>
            </a:r>
          </a:p>
          <a:p>
            <a:pPr marL="342900" indent="-342900">
              <a:buFont typeface="Arial" panose="020B0604020202020204" pitchFamily="34" charset="0"/>
              <a:buChar char="•"/>
            </a:pPr>
            <a:r>
              <a:rPr lang="en-US" b="0" dirty="0"/>
              <a:t>No difference between placebo and treatment groups in </a:t>
            </a:r>
            <a:r>
              <a:rPr lang="en-US" b="0" dirty="0" err="1"/>
              <a:t>FVC%p</a:t>
            </a:r>
            <a:r>
              <a:rPr lang="en-US" b="0" dirty="0"/>
              <a:t> or rate of decline</a:t>
            </a:r>
          </a:p>
        </p:txBody>
      </p:sp>
      <p:sp>
        <p:nvSpPr>
          <p:cNvPr id="5" name="Slide Number Placeholder 4">
            <a:extLst>
              <a:ext uri="{FF2B5EF4-FFF2-40B4-BE49-F238E27FC236}">
                <a16:creationId xmlns:a16="http://schemas.microsoft.com/office/drawing/2014/main" id="{2A603EFC-AA81-4A55-ABEC-F5F111D28AFE}"/>
              </a:ext>
            </a:extLst>
          </p:cNvPr>
          <p:cNvSpPr>
            <a:spLocks noGrp="1"/>
          </p:cNvSpPr>
          <p:nvPr>
            <p:ph type="sldNum" sz="quarter" idx="12"/>
          </p:nvPr>
        </p:nvSpPr>
        <p:spPr/>
        <p:txBody>
          <a:bodyPr/>
          <a:lstStyle/>
          <a:p>
            <a:fld id="{FB5A7680-C98F-48D3-BDB3-505B6D0EDAF6}" type="slidenum">
              <a:rPr lang="en-GB" smtClean="0"/>
              <a:pPr/>
              <a:t>7</a:t>
            </a:fld>
            <a:endParaRPr lang="en-GB"/>
          </a:p>
        </p:txBody>
      </p:sp>
      <p:sp>
        <p:nvSpPr>
          <p:cNvPr id="6" name="Text Box 3">
            <a:extLst>
              <a:ext uri="{FF2B5EF4-FFF2-40B4-BE49-F238E27FC236}">
                <a16:creationId xmlns:a16="http://schemas.microsoft.com/office/drawing/2014/main" id="{174BF5B2-BF8A-4CB8-BC95-11B1B5724473}"/>
              </a:ext>
            </a:extLst>
          </p:cNvPr>
          <p:cNvSpPr txBox="1">
            <a:spLocks noChangeArrowheads="1"/>
          </p:cNvSpPr>
          <p:nvPr/>
        </p:nvSpPr>
        <p:spPr bwMode="auto">
          <a:xfrm>
            <a:off x="1095765" y="2852936"/>
            <a:ext cx="2232248" cy="295555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vert="horz" wrap="square" lIns="91440" tIns="0" rIns="91440" bIns="45720" numCol="1" anchor="ctr" anchorCtr="0" compatLnSpc="1">
            <a:prstTxWarp prst="textNoShape">
              <a:avLst/>
            </a:prstTxWarp>
          </a:bodyPr>
          <a:lstStyle/>
          <a:p>
            <a:pPr lvl="0" algn="ctr" eaLnBrk="0" fontAlgn="base" hangingPunct="0">
              <a:spcAft>
                <a:spcPct val="0"/>
              </a:spcAft>
            </a:pPr>
            <a:r>
              <a:rPr lang="en-US" altLang="zh-CN" sz="1600" b="1" dirty="0">
                <a:solidFill>
                  <a:schemeClr val="bg1"/>
                </a:solidFill>
                <a:latin typeface="+mj-lt"/>
                <a:ea typeface="DengXian"/>
                <a:cs typeface="Times New Roman" panose="02020603050405020304" pitchFamily="18" charset="0"/>
              </a:rPr>
              <a:t>Interim analysis:</a:t>
            </a:r>
          </a:p>
          <a:p>
            <a:pPr lvl="0" algn="ctr" eaLnBrk="0" fontAlgn="base" hangingPunct="0">
              <a:spcAft>
                <a:spcPct val="0"/>
              </a:spcAft>
            </a:pPr>
            <a:r>
              <a:rPr kumimoji="0" lang="en-US" altLang="zh-CN" sz="1600" b="1" i="0" u="none" strike="noStrike" cap="none" normalizeH="0" baseline="0" dirty="0">
                <a:ln>
                  <a:noFill/>
                </a:ln>
                <a:solidFill>
                  <a:schemeClr val="bg1"/>
                </a:solidFill>
                <a:effectLst/>
                <a:latin typeface="+mj-lt"/>
                <a:ea typeface="DengXian"/>
                <a:cs typeface="Times New Roman" panose="02020603050405020304" pitchFamily="18" charset="0"/>
              </a:rPr>
              <a:t>Analysis of a subset of the data that is conducted before data collection has been completed</a:t>
            </a:r>
            <a:endParaRPr kumimoji="0" lang="en-US" altLang="zh-CN" sz="1600" b="0" i="0" u="none" strike="noStrike" cap="none" normalizeH="0" baseline="0" dirty="0">
              <a:ln>
                <a:noFill/>
              </a:ln>
              <a:solidFill>
                <a:schemeClr val="bg1"/>
              </a:solidFill>
              <a:effectLst/>
              <a:latin typeface="+mj-lt"/>
            </a:endParaRPr>
          </a:p>
        </p:txBody>
      </p:sp>
      <p:sp>
        <p:nvSpPr>
          <p:cNvPr id="7" name="Text Box 3">
            <a:extLst>
              <a:ext uri="{FF2B5EF4-FFF2-40B4-BE49-F238E27FC236}">
                <a16:creationId xmlns:a16="http://schemas.microsoft.com/office/drawing/2014/main" id="{E35EF22C-32FA-4170-8C97-558ECBBC28F3}"/>
              </a:ext>
            </a:extLst>
          </p:cNvPr>
          <p:cNvSpPr txBox="1">
            <a:spLocks noChangeArrowheads="1"/>
          </p:cNvSpPr>
          <p:nvPr/>
        </p:nvSpPr>
        <p:spPr bwMode="auto">
          <a:xfrm>
            <a:off x="3731425" y="2852936"/>
            <a:ext cx="2232248" cy="295555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vert="horz" wrap="square" lIns="91440" tIns="0" rIns="91440" bIns="45720" numCol="1" anchor="ctr" anchorCtr="0" compatLnSpc="1">
            <a:prstTxWarp prst="textNoShape">
              <a:avLst/>
            </a:prstTxWarp>
          </a:bodyPr>
          <a:lstStyle/>
          <a:p>
            <a:pPr lvl="0" algn="ctr" eaLnBrk="0" fontAlgn="base" hangingPunct="0">
              <a:spcAft>
                <a:spcPct val="0"/>
              </a:spcAft>
            </a:pPr>
            <a:r>
              <a:rPr lang="en-US" altLang="zh-CN" sz="1600" b="1" dirty="0">
                <a:solidFill>
                  <a:schemeClr val="bg1"/>
                </a:solidFill>
                <a:latin typeface="+mj-lt"/>
                <a:ea typeface="DengXian"/>
                <a:cs typeface="Times New Roman" panose="02020603050405020304" pitchFamily="18" charset="0"/>
              </a:rPr>
              <a:t>Included 197 of 256 participants in analysis </a:t>
            </a:r>
            <a:endParaRPr kumimoji="0" lang="en-US" altLang="zh-CN" sz="1600" b="0" i="0" u="none" strike="noStrike" cap="none" normalizeH="0" baseline="0" dirty="0">
              <a:ln>
                <a:noFill/>
              </a:ln>
              <a:solidFill>
                <a:schemeClr val="bg1"/>
              </a:solidFill>
              <a:effectLst/>
              <a:latin typeface="+mj-lt"/>
            </a:endParaRPr>
          </a:p>
        </p:txBody>
      </p:sp>
      <p:sp>
        <p:nvSpPr>
          <p:cNvPr id="8" name="Text Box 3">
            <a:extLst>
              <a:ext uri="{FF2B5EF4-FFF2-40B4-BE49-F238E27FC236}">
                <a16:creationId xmlns:a16="http://schemas.microsoft.com/office/drawing/2014/main" id="{DD483D7C-8DE5-4419-A12D-5EB3BF3B98A7}"/>
              </a:ext>
            </a:extLst>
          </p:cNvPr>
          <p:cNvSpPr txBox="1">
            <a:spLocks noChangeArrowheads="1"/>
          </p:cNvSpPr>
          <p:nvPr/>
        </p:nvSpPr>
        <p:spPr bwMode="auto">
          <a:xfrm>
            <a:off x="6367085" y="2852936"/>
            <a:ext cx="2186551" cy="295555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vert="horz" wrap="square" lIns="91440" tIns="0" rIns="91440" bIns="45720" numCol="1" anchor="ctr" anchorCtr="0" compatLnSpc="1">
            <a:prstTxWarp prst="textNoShape">
              <a:avLst/>
            </a:prstTxWarp>
          </a:bodyPr>
          <a:lstStyle/>
          <a:p>
            <a:pPr lvl="0" algn="ctr" eaLnBrk="0" fontAlgn="base" hangingPunct="0">
              <a:spcAft>
                <a:spcPct val="0"/>
              </a:spcAft>
            </a:pPr>
            <a:r>
              <a:rPr lang="en-US" altLang="zh-CN" b="1" dirty="0">
                <a:solidFill>
                  <a:schemeClr val="bg1"/>
                </a:solidFill>
                <a:latin typeface="+mj-lt"/>
                <a:ea typeface="DengXian"/>
                <a:cs typeface="Times New Roman" panose="02020603050405020304" pitchFamily="18" charset="0"/>
              </a:rPr>
              <a:t>Futility:</a:t>
            </a:r>
          </a:p>
          <a:p>
            <a:pPr lvl="0" algn="ctr" eaLnBrk="0" fontAlgn="base" hangingPunct="0">
              <a:spcAft>
                <a:spcPct val="0"/>
              </a:spcAft>
            </a:pPr>
            <a:r>
              <a:rPr lang="en-US" altLang="zh-CN" sz="1600" dirty="0">
                <a:solidFill>
                  <a:schemeClr val="bg1"/>
                </a:solidFill>
                <a:latin typeface="+mj-lt"/>
              </a:rPr>
              <a:t>Futility means that the probability to reach its primary endpoint in the planned final analysis has become so small that continuation of the study cannot be justified any more.</a:t>
            </a:r>
            <a:endParaRPr kumimoji="0" lang="en-US" altLang="zh-CN" sz="1600" b="0" i="0" u="none" strike="noStrike" cap="none" normalizeH="0" baseline="0" dirty="0">
              <a:ln>
                <a:noFill/>
              </a:ln>
              <a:solidFill>
                <a:schemeClr val="bg1"/>
              </a:solidFill>
              <a:effectLst/>
              <a:latin typeface="+mj-lt"/>
            </a:endParaRPr>
          </a:p>
        </p:txBody>
      </p:sp>
      <p:sp>
        <p:nvSpPr>
          <p:cNvPr id="9" name="Text Box 3">
            <a:extLst>
              <a:ext uri="{FF2B5EF4-FFF2-40B4-BE49-F238E27FC236}">
                <a16:creationId xmlns:a16="http://schemas.microsoft.com/office/drawing/2014/main" id="{FB4F49EA-D1BF-4CA2-9AAE-E02DA04A0688}"/>
              </a:ext>
            </a:extLst>
          </p:cNvPr>
          <p:cNvSpPr txBox="1">
            <a:spLocks noChangeArrowheads="1"/>
          </p:cNvSpPr>
          <p:nvPr/>
        </p:nvSpPr>
        <p:spPr bwMode="auto">
          <a:xfrm>
            <a:off x="8983252" y="2852936"/>
            <a:ext cx="2112983" cy="2955554"/>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relaxedInset"/>
            <a:contourClr>
              <a:srgbClr val="FFFFFF"/>
            </a:contourClr>
          </a:sp3d>
        </p:spPr>
        <p:txBody>
          <a:bodyPr vert="horz" wrap="square" lIns="91440" tIns="0" rIns="91440" bIns="45720" numCol="1" anchor="ctr" anchorCtr="0" compatLnSpc="1">
            <a:prstTxWarp prst="textNoShape">
              <a:avLst/>
            </a:prstTxWarp>
          </a:bodyPr>
          <a:lstStyle/>
          <a:p>
            <a:pPr lvl="0" algn="ctr" eaLnBrk="0" fontAlgn="base" hangingPunct="0">
              <a:spcAft>
                <a:spcPct val="0"/>
              </a:spcAft>
            </a:pPr>
            <a:r>
              <a:rPr kumimoji="0" lang="en-US" altLang="zh-CN" sz="1600" b="1" i="0" u="none" strike="noStrike" cap="none" normalizeH="0" baseline="0" dirty="0">
                <a:ln>
                  <a:noFill/>
                </a:ln>
                <a:solidFill>
                  <a:schemeClr val="bg1"/>
                </a:solidFill>
                <a:effectLst/>
                <a:latin typeface="+mj-lt"/>
              </a:rPr>
              <a:t>We are </a:t>
            </a:r>
            <a:r>
              <a:rPr lang="en-US" altLang="zh-CN" sz="1600" b="1" dirty="0">
                <a:solidFill>
                  <a:schemeClr val="bg1"/>
                </a:solidFill>
                <a:latin typeface="+mj-lt"/>
              </a:rPr>
              <a:t>undergoing a full analysis of data to understand outcome</a:t>
            </a:r>
            <a:endParaRPr kumimoji="0" lang="en-US" altLang="zh-CN" sz="1600" b="1" i="0" u="none" strike="noStrike" cap="none" normalizeH="0" baseline="0" dirty="0">
              <a:ln>
                <a:noFill/>
              </a:ln>
              <a:solidFill>
                <a:schemeClr val="bg1"/>
              </a:solidFill>
              <a:effectLst/>
              <a:latin typeface="+mj-lt"/>
            </a:endParaRPr>
          </a:p>
        </p:txBody>
      </p:sp>
      <p:pic>
        <p:nvPicPr>
          <p:cNvPr id="4" name="Audio 3">
            <a:hlinkClick r:id="" action="ppaction://media"/>
            <a:extLst>
              <a:ext uri="{FF2B5EF4-FFF2-40B4-BE49-F238E27FC236}">
                <a16:creationId xmlns:a16="http://schemas.microsoft.com/office/drawing/2014/main" id="{78DCA77A-44D0-9A40-936C-88B3C1D021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27787820"/>
      </p:ext>
    </p:extLst>
  </p:cSld>
  <p:clrMapOvr>
    <a:masterClrMapping/>
  </p:clrMapOvr>
  <mc:AlternateContent xmlns:mc="http://schemas.openxmlformats.org/markup-compatibility/2006">
    <mc:Choice xmlns:p14="http://schemas.microsoft.com/office/powerpoint/2010/main" Requires="p14">
      <p:transition spd="slow" p14:dur="2000" advTm="58434"/>
    </mc:Choice>
    <mc:Fallback>
      <p:transition spd="slow" advTm="58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123F-D809-402C-885C-4615ED7F0CDD}"/>
              </a:ext>
            </a:extLst>
          </p:cNvPr>
          <p:cNvSpPr>
            <a:spLocks noGrp="1"/>
          </p:cNvSpPr>
          <p:nvPr>
            <p:ph type="title"/>
          </p:nvPr>
        </p:nvSpPr>
        <p:spPr>
          <a:xfrm>
            <a:off x="455611" y="764704"/>
            <a:ext cx="10369551" cy="588605"/>
          </a:xfrm>
        </p:spPr>
        <p:txBody>
          <a:bodyPr/>
          <a:lstStyle/>
          <a:p>
            <a:r>
              <a:rPr lang="en-US" dirty="0"/>
              <a:t>What does this mean for the Duchenne community? </a:t>
            </a:r>
          </a:p>
        </p:txBody>
      </p:sp>
      <p:sp>
        <p:nvSpPr>
          <p:cNvPr id="3" name="Content Placeholder 2">
            <a:extLst>
              <a:ext uri="{FF2B5EF4-FFF2-40B4-BE49-F238E27FC236}">
                <a16:creationId xmlns:a16="http://schemas.microsoft.com/office/drawing/2014/main" id="{B210662A-56F1-4CE1-B8DD-5ED8DDC826F9}"/>
              </a:ext>
            </a:extLst>
          </p:cNvPr>
          <p:cNvSpPr>
            <a:spLocks noGrp="1"/>
          </p:cNvSpPr>
          <p:nvPr>
            <p:ph idx="1"/>
          </p:nvPr>
        </p:nvSpPr>
        <p:spPr>
          <a:xfrm>
            <a:off x="892199" y="2030088"/>
            <a:ext cx="10369551" cy="1876649"/>
          </a:xfrm>
        </p:spPr>
        <p:txBody>
          <a:bodyPr/>
          <a:lstStyle/>
          <a:p>
            <a:pPr marL="342900" indent="-342900">
              <a:buFont typeface="Arial" panose="020B0604020202020204" pitchFamily="34" charset="0"/>
              <a:buChar char="•"/>
            </a:pPr>
            <a:r>
              <a:rPr lang="en-US" b="0" dirty="0"/>
              <a:t>Trial participants will discontinue taking investigational drug immediately</a:t>
            </a:r>
          </a:p>
          <a:p>
            <a:pPr marL="342900" indent="-342900">
              <a:buFont typeface="Arial" panose="020B0604020202020204" pitchFamily="34" charset="0"/>
              <a:buChar char="•"/>
            </a:pPr>
            <a:r>
              <a:rPr lang="en-US" b="0" dirty="0"/>
              <a:t>Four weeks after discontinued use, last visit at trial site</a:t>
            </a:r>
          </a:p>
          <a:p>
            <a:pPr marL="342900" indent="-342900">
              <a:buFont typeface="Arial" panose="020B0604020202020204" pitchFamily="34" charset="0"/>
              <a:buChar char="•"/>
            </a:pPr>
            <a:r>
              <a:rPr lang="en-US" b="0" dirty="0"/>
              <a:t>Expanded access program is discontinued</a:t>
            </a:r>
          </a:p>
          <a:p>
            <a:pPr marL="342900" indent="-342900">
              <a:buFont typeface="Arial" panose="020B0604020202020204" pitchFamily="34" charset="0"/>
              <a:buChar char="•"/>
            </a:pPr>
            <a:r>
              <a:rPr lang="en-US" b="0" dirty="0"/>
              <a:t>Committed to sharing data with trial participants and data-sharing consortiums (e.g. C-Path) where possible</a:t>
            </a:r>
          </a:p>
        </p:txBody>
      </p:sp>
      <p:sp>
        <p:nvSpPr>
          <p:cNvPr id="5" name="Slide Number Placeholder 4">
            <a:extLst>
              <a:ext uri="{FF2B5EF4-FFF2-40B4-BE49-F238E27FC236}">
                <a16:creationId xmlns:a16="http://schemas.microsoft.com/office/drawing/2014/main" id="{27370505-E574-4A34-A3C0-CEC382E53A05}"/>
              </a:ext>
            </a:extLst>
          </p:cNvPr>
          <p:cNvSpPr>
            <a:spLocks noGrp="1"/>
          </p:cNvSpPr>
          <p:nvPr>
            <p:ph type="sldNum" sz="quarter" idx="12"/>
          </p:nvPr>
        </p:nvSpPr>
        <p:spPr/>
        <p:txBody>
          <a:bodyPr/>
          <a:lstStyle/>
          <a:p>
            <a:fld id="{FB5A7680-C98F-48D3-BDB3-505B6D0EDAF6}" type="slidenum">
              <a:rPr lang="en-GB" smtClean="0"/>
              <a:pPr/>
              <a:t>8</a:t>
            </a:fld>
            <a:endParaRPr lang="en-GB"/>
          </a:p>
        </p:txBody>
      </p:sp>
      <p:pic>
        <p:nvPicPr>
          <p:cNvPr id="4" name="Audio 3">
            <a:hlinkClick r:id="" action="ppaction://media"/>
            <a:extLst>
              <a:ext uri="{FF2B5EF4-FFF2-40B4-BE49-F238E27FC236}">
                <a16:creationId xmlns:a16="http://schemas.microsoft.com/office/drawing/2014/main" id="{054D73ED-C311-B742-9B4F-2C1674C78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00678148"/>
      </p:ext>
    </p:extLst>
  </p:cSld>
  <p:clrMapOvr>
    <a:masterClrMapping/>
  </p:clrMapOvr>
  <mc:AlternateContent xmlns:mc="http://schemas.openxmlformats.org/markup-compatibility/2006">
    <mc:Choice xmlns:p14="http://schemas.microsoft.com/office/powerpoint/2010/main" Requires="p14">
      <p:transition spd="slow" p14:dur="2000" advTm="83439"/>
    </mc:Choice>
    <mc:Fallback>
      <p:transition spd="slow" advTm="83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8222DE-87E6-4AB1-81C6-F4AAF8AC12B0}"/>
              </a:ext>
            </a:extLst>
          </p:cNvPr>
          <p:cNvSpPr>
            <a:spLocks noGrp="1"/>
          </p:cNvSpPr>
          <p:nvPr>
            <p:ph type="ctrTitle"/>
          </p:nvPr>
        </p:nvSpPr>
        <p:spPr>
          <a:xfrm>
            <a:off x="3605950" y="2915601"/>
            <a:ext cx="6984630" cy="644004"/>
          </a:xfrm>
        </p:spPr>
        <p:txBody>
          <a:bodyPr/>
          <a:lstStyle/>
          <a:p>
            <a:r>
              <a:rPr lang="en-US" dirty="0" err="1"/>
              <a:t>Vamorolone</a:t>
            </a:r>
            <a:r>
              <a:rPr lang="en-US" dirty="0"/>
              <a:t> Development Program</a:t>
            </a:r>
          </a:p>
        </p:txBody>
      </p:sp>
      <p:sp>
        <p:nvSpPr>
          <p:cNvPr id="5" name="Slide Number Placeholder 4">
            <a:extLst>
              <a:ext uri="{FF2B5EF4-FFF2-40B4-BE49-F238E27FC236}">
                <a16:creationId xmlns:a16="http://schemas.microsoft.com/office/drawing/2014/main" id="{25674A62-F6CD-486C-AD7A-A3946BEC3244}"/>
              </a:ext>
            </a:extLst>
          </p:cNvPr>
          <p:cNvSpPr>
            <a:spLocks noGrp="1"/>
          </p:cNvSpPr>
          <p:nvPr>
            <p:ph type="sldNum" sz="quarter" idx="4294967295"/>
          </p:nvPr>
        </p:nvSpPr>
        <p:spPr>
          <a:xfrm>
            <a:off x="0" y="6403975"/>
            <a:ext cx="911225" cy="269875"/>
          </a:xfrm>
        </p:spPr>
        <p:txBody>
          <a:bodyPr/>
          <a:lstStyle/>
          <a:p>
            <a:fld id="{FB5A7680-C98F-48D3-BDB3-505B6D0EDAF6}" type="slidenum">
              <a:rPr lang="en-GB" smtClean="0"/>
              <a:pPr/>
              <a:t>9</a:t>
            </a:fld>
            <a:endParaRPr lang="en-GB"/>
          </a:p>
        </p:txBody>
      </p:sp>
      <p:pic>
        <p:nvPicPr>
          <p:cNvPr id="9" name="Picture 2" descr="Vision Logo small">
            <a:extLst>
              <a:ext uri="{FF2B5EF4-FFF2-40B4-BE49-F238E27FC236}">
                <a16:creationId xmlns:a16="http://schemas.microsoft.com/office/drawing/2014/main" id="{B50FA25B-B48A-4375-938B-576CDD842F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666" r="10564"/>
          <a:stretch>
            <a:fillRect/>
          </a:stretch>
        </p:blipFill>
        <p:spPr bwMode="auto">
          <a:xfrm>
            <a:off x="4439816" y="1441590"/>
            <a:ext cx="5316898" cy="146304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Picture 3" descr="reveragen-logo">
            <a:extLst>
              <a:ext uri="{FF2B5EF4-FFF2-40B4-BE49-F238E27FC236}">
                <a16:creationId xmlns:a16="http://schemas.microsoft.com/office/drawing/2014/main" id="{97066927-9ABA-4DF1-A343-0E6F058D93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9384" y="4592037"/>
            <a:ext cx="2652473" cy="91440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Picture 4" descr="Capture">
            <a:extLst>
              <a:ext uri="{FF2B5EF4-FFF2-40B4-BE49-F238E27FC236}">
                <a16:creationId xmlns:a16="http://schemas.microsoft.com/office/drawing/2014/main" id="{B55892E8-2872-4478-91C3-1218F354FD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8088" y="4593450"/>
            <a:ext cx="1232470" cy="822960"/>
          </a:xfrm>
          <a:prstGeom prst="rect">
            <a:avLst/>
          </a:prstGeom>
          <a:noFill/>
          <a:ln>
            <a:noFill/>
          </a:ln>
          <a:effectLst/>
          <a:extLst>
            <a:ext uri="{909E8E84-426E-40DD-AFC4-6F175D3DCCD1}">
              <a14:hiddenFill xmlns:a14="http://schemas.microsoft.com/office/drawing/2010/main">
                <a:solidFill>
                  <a:srgbClr val="000066"/>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a:extLst>
              <a:ext uri="{FF2B5EF4-FFF2-40B4-BE49-F238E27FC236}">
                <a16:creationId xmlns:a16="http://schemas.microsoft.com/office/drawing/2014/main" id="{A182A944-0FAD-4AD6-BF05-1371F1DB7F78}"/>
              </a:ext>
            </a:extLst>
          </p:cNvPr>
          <p:cNvPicPr>
            <a:picLocks noChangeAspect="1"/>
          </p:cNvPicPr>
          <p:nvPr/>
        </p:nvPicPr>
        <p:blipFill>
          <a:blip r:embed="rId7"/>
          <a:stretch>
            <a:fillRect/>
          </a:stretch>
        </p:blipFill>
        <p:spPr>
          <a:xfrm>
            <a:off x="9086789" y="4176571"/>
            <a:ext cx="1689585" cy="1737360"/>
          </a:xfrm>
          <a:prstGeom prst="rect">
            <a:avLst/>
          </a:prstGeom>
        </p:spPr>
      </p:pic>
      <p:pic>
        <p:nvPicPr>
          <p:cNvPr id="2" name="Audio 1">
            <a:hlinkClick r:id="" action="ppaction://media"/>
            <a:extLst>
              <a:ext uri="{FF2B5EF4-FFF2-40B4-BE49-F238E27FC236}">
                <a16:creationId xmlns:a16="http://schemas.microsoft.com/office/drawing/2014/main" id="{43E10560-1278-8143-B6CC-7BE75105AF5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242531905"/>
      </p:ext>
    </p:extLst>
  </p:cSld>
  <p:clrMapOvr>
    <a:masterClrMapping/>
  </p:clrMapOvr>
  <mc:AlternateContent xmlns:mc="http://schemas.openxmlformats.org/markup-compatibility/2006">
    <mc:Choice xmlns:p14="http://schemas.microsoft.com/office/powerpoint/2010/main" Requires="p14">
      <p:transition spd="slow" p14:dur="2000" advTm="23181"/>
    </mc:Choice>
    <mc:Fallback>
      <p:transition spd="slow" advTm="23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anthera">
  <a:themeElements>
    <a:clrScheme name="Santhera">
      <a:dk1>
        <a:sysClr val="windowText" lastClr="000000"/>
      </a:dk1>
      <a:lt1>
        <a:sysClr val="window" lastClr="FFFFFF"/>
      </a:lt1>
      <a:dk2>
        <a:srgbClr val="4A4A49"/>
      </a:dk2>
      <a:lt2>
        <a:srgbClr val="0066B3"/>
      </a:lt2>
      <a:accent1>
        <a:srgbClr val="0066B3"/>
      </a:accent1>
      <a:accent2>
        <a:srgbClr val="ED1C24"/>
      </a:accent2>
      <a:accent3>
        <a:srgbClr val="7FCEED"/>
      </a:accent3>
      <a:accent4>
        <a:srgbClr val="18BECD"/>
      </a:accent4>
      <a:accent5>
        <a:srgbClr val="B068AB"/>
      </a:accent5>
      <a:accent6>
        <a:srgbClr val="4A4A49"/>
      </a:accent6>
      <a:hlink>
        <a:srgbClr val="ED1C24"/>
      </a:hlink>
      <a:folHlink>
        <a:srgbClr val="0066B3"/>
      </a:folHlink>
    </a:clrScheme>
    <a:fontScheme name="Santher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thera 16x9 template_draft3.potx" id="{02D35773-BE9F-4CE8-9E3A-9BC0DF051B3A}" vid="{F30561E2-DC59-44F0-BB1C-92B35D26AA81}"/>
    </a:ext>
  </a:extLst>
</a:theme>
</file>

<file path=ppt/theme/theme2.xml><?xml version="1.0" encoding="utf-8"?>
<a:theme xmlns:a="http://schemas.openxmlformats.org/drawingml/2006/main" name="3_Santhera new">
  <a:themeElements>
    <a:clrScheme name="Santhera">
      <a:dk1>
        <a:sysClr val="windowText" lastClr="000000"/>
      </a:dk1>
      <a:lt1>
        <a:sysClr val="window" lastClr="FFFFFF"/>
      </a:lt1>
      <a:dk2>
        <a:srgbClr val="4A4A49"/>
      </a:dk2>
      <a:lt2>
        <a:srgbClr val="0066B3"/>
      </a:lt2>
      <a:accent1>
        <a:srgbClr val="0066B3"/>
      </a:accent1>
      <a:accent2>
        <a:srgbClr val="ED1C24"/>
      </a:accent2>
      <a:accent3>
        <a:srgbClr val="7FCEED"/>
      </a:accent3>
      <a:accent4>
        <a:srgbClr val="18BECD"/>
      </a:accent4>
      <a:accent5>
        <a:srgbClr val="B068AB"/>
      </a:accent5>
      <a:accent6>
        <a:srgbClr val="4A4A49"/>
      </a:accent6>
      <a:hlink>
        <a:srgbClr val="ED1C24"/>
      </a:hlink>
      <a:folHlink>
        <a:srgbClr val="0066B3"/>
      </a:folHlink>
    </a:clrScheme>
    <a:fontScheme name="Santher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anthera 16x9 template_draft3.potx" id="{02D35773-BE9F-4CE8-9E3A-9BC0DF051B3A}" vid="{F30561E2-DC59-44F0-BB1C-92B35D26AA81}"/>
    </a:ext>
  </a:extLst>
</a:theme>
</file>

<file path=ppt/theme/theme3.xml><?xml version="1.0" encoding="utf-8"?>
<a:theme xmlns:a="http://schemas.openxmlformats.org/drawingml/2006/main" name="Santhera_Corporate MASTER">
  <a:themeElements>
    <a:clrScheme name="Santhera">
      <a:dk1>
        <a:sysClr val="windowText" lastClr="000000"/>
      </a:dk1>
      <a:lt1>
        <a:sysClr val="window" lastClr="FFFFFF"/>
      </a:lt1>
      <a:dk2>
        <a:srgbClr val="4A4A49"/>
      </a:dk2>
      <a:lt2>
        <a:srgbClr val="0066B3"/>
      </a:lt2>
      <a:accent1>
        <a:srgbClr val="0066B3"/>
      </a:accent1>
      <a:accent2>
        <a:srgbClr val="ED1C24"/>
      </a:accent2>
      <a:accent3>
        <a:srgbClr val="7FCEED"/>
      </a:accent3>
      <a:accent4>
        <a:srgbClr val="18BECD"/>
      </a:accent4>
      <a:accent5>
        <a:srgbClr val="B068AB"/>
      </a:accent5>
      <a:accent6>
        <a:srgbClr val="4A4A49"/>
      </a:accent6>
      <a:hlink>
        <a:srgbClr val="ED1C24"/>
      </a:hlink>
      <a:folHlink>
        <a:srgbClr val="0066B3"/>
      </a:folHlink>
    </a:clrScheme>
    <a:fontScheme name="Santhera">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nthera 16x9 template_draft3.potx" id="{02D35773-BE9F-4CE8-9E3A-9BC0DF051B3A}" vid="{F30561E2-DC59-44F0-BB1C-92B35D26AA81}"/>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BA44FA5BC32F343AF594F1B07EF45BF" ma:contentTypeVersion="8" ma:contentTypeDescription="Ein neues Dokument erstellen." ma:contentTypeScope="" ma:versionID="7f33a10ebd0820b980dd7226f63a9053">
  <xsd:schema xmlns:xsd="http://www.w3.org/2001/XMLSchema" xmlns:xs="http://www.w3.org/2001/XMLSchema" xmlns:p="http://schemas.microsoft.com/office/2006/metadata/properties" xmlns:ns3="7d8ecc47-e6ed-472a-92a8-22f1fc5df984" xmlns:ns4="4b0d9b5b-c84e-4051-9cda-3919a8369c83" targetNamespace="http://schemas.microsoft.com/office/2006/metadata/properties" ma:root="true" ma:fieldsID="3e15937839a0efa8b1b42253bc0e2979" ns3:_="" ns4:_="">
    <xsd:import namespace="7d8ecc47-e6ed-472a-92a8-22f1fc5df984"/>
    <xsd:import namespace="4b0d9b5b-c84e-4051-9cda-3919a8369c8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8ecc47-e6ed-472a-92a8-22f1fc5df984"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0d9b5b-c84e-4051-9cda-3919a8369c8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7469FC-13C4-4310-98E1-1FFB1F0A2678}">
  <ds:schemaRefs>
    <ds:schemaRef ds:uri="http://schemas.microsoft.com/office/2006/documentManagement/types"/>
    <ds:schemaRef ds:uri="7d8ecc47-e6ed-472a-92a8-22f1fc5df984"/>
    <ds:schemaRef ds:uri="http://schemas.openxmlformats.org/package/2006/metadata/core-properties"/>
    <ds:schemaRef ds:uri="http://purl.org/dc/terms/"/>
    <ds:schemaRef ds:uri="http://schemas.microsoft.com/office/infopath/2007/PartnerControls"/>
    <ds:schemaRef ds:uri="http://purl.org/dc/elements/1.1/"/>
    <ds:schemaRef ds:uri="http://schemas.microsoft.com/office/2006/metadata/properties"/>
    <ds:schemaRef ds:uri="http://purl.org/dc/dcmitype/"/>
    <ds:schemaRef ds:uri="4b0d9b5b-c84e-4051-9cda-3919a8369c83"/>
    <ds:schemaRef ds:uri="http://www.w3.org/XML/1998/namespace"/>
  </ds:schemaRefs>
</ds:datastoreItem>
</file>

<file path=customXml/itemProps2.xml><?xml version="1.0" encoding="utf-8"?>
<ds:datastoreItem xmlns:ds="http://schemas.openxmlformats.org/officeDocument/2006/customXml" ds:itemID="{920B6B1D-CAB3-4F7D-888F-BA0840168C4E}">
  <ds:schemaRefs>
    <ds:schemaRef ds:uri="http://schemas.microsoft.com/sharepoint/v3/contenttype/forms"/>
  </ds:schemaRefs>
</ds:datastoreItem>
</file>

<file path=customXml/itemProps3.xml><?xml version="1.0" encoding="utf-8"?>
<ds:datastoreItem xmlns:ds="http://schemas.openxmlformats.org/officeDocument/2006/customXml" ds:itemID="{F1227CF7-92EC-4BF0-B117-5E709E546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8ecc47-e6ed-472a-92a8-22f1fc5df984"/>
    <ds:schemaRef ds:uri="4b0d9b5b-c84e-4051-9cda-3919a8369c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Santhera 16x9 template_draft3</Template>
  <TotalTime>7257</TotalTime>
  <Words>1008</Words>
  <Application>Microsoft Macintosh PowerPoint</Application>
  <PresentationFormat>Widescreen</PresentationFormat>
  <Paragraphs>113</Paragraphs>
  <Slides>13</Slides>
  <Notes>5</Notes>
  <HiddenSlides>0</HiddenSlides>
  <MMClips>13</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13</vt:i4>
      </vt:variant>
    </vt:vector>
  </HeadingPairs>
  <TitlesOfParts>
    <vt:vector size="21" baseType="lpstr">
      <vt:lpstr>Arial</vt:lpstr>
      <vt:lpstr>Calibri</vt:lpstr>
      <vt:lpstr>Calibri Light</vt:lpstr>
      <vt:lpstr>Helvetica Neue</vt:lpstr>
      <vt:lpstr>Santhera</vt:lpstr>
      <vt:lpstr>3_Santhera new</vt:lpstr>
      <vt:lpstr>Santhera_Corporate MASTER</vt:lpstr>
      <vt:lpstr>Custom Design</vt:lpstr>
      <vt:lpstr>Santhera Duchenne Development Program</vt:lpstr>
      <vt:lpstr>Forward Looking Statement</vt:lpstr>
      <vt:lpstr>Overview</vt:lpstr>
      <vt:lpstr>About Santhera </vt:lpstr>
      <vt:lpstr>SIDEROS Update Interim Analysis and Discontinuation of Program </vt:lpstr>
      <vt:lpstr>SIDEROS Clinical Study Overview</vt:lpstr>
      <vt:lpstr>About the interim analysis</vt:lpstr>
      <vt:lpstr>What does this mean for the Duchenne community? </vt:lpstr>
      <vt:lpstr>Vamorolone Development Program</vt:lpstr>
      <vt:lpstr>Can the benefits of steroids be “uncoupled” from the side effects?</vt:lpstr>
      <vt:lpstr>VISION-DMD Clinical Study Overview – Fully Enrolled</vt:lpstr>
      <vt:lpstr>Study Design and Timelines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Formatting</dc:title>
  <dc:creator>Freelancer</dc:creator>
  <cp:lastModifiedBy>Jodi Wolff</cp:lastModifiedBy>
  <cp:revision>282</cp:revision>
  <cp:lastPrinted>2020-06-22T10:57:35Z</cp:lastPrinted>
  <dcterms:created xsi:type="dcterms:W3CDTF">2017-10-06T08:40:44Z</dcterms:created>
  <dcterms:modified xsi:type="dcterms:W3CDTF">2020-11-30T03:55:42Z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0x010100EBA44FA5BC32F343AF594F1B07EF45BF</vt:lpwstr>
  </property>
</Properties>
</file>